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76" r:id="rId5"/>
  </p:sldMasterIdLst>
  <p:notesMasterIdLst>
    <p:notesMasterId r:id="rId19"/>
  </p:notesMasterIdLst>
  <p:sldIdLst>
    <p:sldId id="256" r:id="rId6"/>
    <p:sldId id="299" r:id="rId7"/>
    <p:sldId id="306" r:id="rId8"/>
    <p:sldId id="307" r:id="rId9"/>
    <p:sldId id="316" r:id="rId10"/>
    <p:sldId id="309" r:id="rId11"/>
    <p:sldId id="310" r:id="rId12"/>
    <p:sldId id="312" r:id="rId13"/>
    <p:sldId id="311" r:id="rId14"/>
    <p:sldId id="313" r:id="rId15"/>
    <p:sldId id="314" r:id="rId16"/>
    <p:sldId id="315" r:id="rId17"/>
    <p:sldId id="272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17"/>
    <a:srgbClr val="00B050"/>
    <a:srgbClr val="CDFFE4"/>
    <a:srgbClr val="ABFFD1"/>
    <a:srgbClr val="A6CAEC"/>
    <a:srgbClr val="163E64"/>
    <a:srgbClr val="C68C5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515A0-38D3-4C10-944A-C026082AA4FC}" v="128" dt="2025-02-20T22:16:18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3" autoAdjust="0"/>
    <p:restoredTop sz="91457" autoAdjust="0"/>
  </p:normalViewPr>
  <p:slideViewPr>
    <p:cSldViewPr>
      <p:cViewPr varScale="1">
        <p:scale>
          <a:sx n="56" d="100"/>
          <a:sy n="56" d="100"/>
        </p:scale>
        <p:origin x="150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94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, Rebecca" userId="340c29cd-7405-4600-8d3c-6107c7e8dd59" providerId="ADAL" clId="{4A6515A0-38D3-4C10-944A-C026082AA4FC}"/>
    <pc:docChg chg="undo redo custSel addSld delSld modSld sldOrd delMainMaster">
      <pc:chgData name="Crist, Rebecca" userId="340c29cd-7405-4600-8d3c-6107c7e8dd59" providerId="ADAL" clId="{4A6515A0-38D3-4C10-944A-C026082AA4FC}" dt="2025-02-21T17:26:54.764" v="2249" actId="20577"/>
      <pc:docMkLst>
        <pc:docMk/>
      </pc:docMkLst>
      <pc:sldChg chg="modSp mod">
        <pc:chgData name="Crist, Rebecca" userId="340c29cd-7405-4600-8d3c-6107c7e8dd59" providerId="ADAL" clId="{4A6515A0-38D3-4C10-944A-C026082AA4FC}" dt="2025-02-21T17:26:54.764" v="2249" actId="20577"/>
        <pc:sldMkLst>
          <pc:docMk/>
          <pc:sldMk cId="0" sldId="256"/>
        </pc:sldMkLst>
        <pc:spChg chg="mod">
          <ac:chgData name="Crist, Rebecca" userId="340c29cd-7405-4600-8d3c-6107c7e8dd59" providerId="ADAL" clId="{4A6515A0-38D3-4C10-944A-C026082AA4FC}" dt="2025-02-21T17:26:43.285" v="2232" actId="20577"/>
          <ac:spMkLst>
            <pc:docMk/>
            <pc:sldMk cId="0" sldId="256"/>
            <ac:spMk id="3075" creationId="{00000000-0000-0000-0000-000000000000}"/>
          </ac:spMkLst>
        </pc:spChg>
        <pc:spChg chg="mod">
          <ac:chgData name="Crist, Rebecca" userId="340c29cd-7405-4600-8d3c-6107c7e8dd59" providerId="ADAL" clId="{4A6515A0-38D3-4C10-944A-C026082AA4FC}" dt="2025-02-21T17:26:54.764" v="2249" actId="20577"/>
          <ac:spMkLst>
            <pc:docMk/>
            <pc:sldMk cId="0" sldId="256"/>
            <ac:spMk id="3077" creationId="{00000000-0000-0000-0000-000000000000}"/>
          </ac:spMkLst>
        </pc:spChg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1936864481" sldId="271"/>
        </pc:sldMkLst>
      </pc:sldChg>
      <pc:sldChg chg="modSp mod">
        <pc:chgData name="Crist, Rebecca" userId="340c29cd-7405-4600-8d3c-6107c7e8dd59" providerId="ADAL" clId="{4A6515A0-38D3-4C10-944A-C026082AA4FC}" dt="2025-02-20T20:22:52.819" v="1767" actId="20577"/>
        <pc:sldMkLst>
          <pc:docMk/>
          <pc:sldMk cId="1018280629" sldId="272"/>
        </pc:sldMkLst>
        <pc:spChg chg="mod">
          <ac:chgData name="Crist, Rebecca" userId="340c29cd-7405-4600-8d3c-6107c7e8dd59" providerId="ADAL" clId="{4A6515A0-38D3-4C10-944A-C026082AA4FC}" dt="2025-02-20T20:22:52.819" v="1767" actId="20577"/>
          <ac:spMkLst>
            <pc:docMk/>
            <pc:sldMk cId="1018280629" sldId="272"/>
            <ac:spMk id="2" creationId="{A0C260C2-E0BD-D68D-690A-04034FE90AD0}"/>
          </ac:spMkLst>
        </pc:spChg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1814420308" sldId="273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850764977" sldId="277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3012772818" sldId="278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3338310281" sldId="279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3640588667" sldId="282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1984672912" sldId="294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992295751" sldId="295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3275875767" sldId="296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2846529118" sldId="297"/>
        </pc:sldMkLst>
      </pc:sldChg>
      <pc:sldChg chg="addSp delSp modSp del mod">
        <pc:chgData name="Crist, Rebecca" userId="340c29cd-7405-4600-8d3c-6107c7e8dd59" providerId="ADAL" clId="{4A6515A0-38D3-4C10-944A-C026082AA4FC}" dt="2025-02-20T20:22:38.801" v="1735" actId="47"/>
        <pc:sldMkLst>
          <pc:docMk/>
          <pc:sldMk cId="1681525326" sldId="298"/>
        </pc:sldMkLst>
        <pc:spChg chg="mod">
          <ac:chgData name="Crist, Rebecca" userId="340c29cd-7405-4600-8d3c-6107c7e8dd59" providerId="ADAL" clId="{4A6515A0-38D3-4C10-944A-C026082AA4FC}" dt="2025-02-20T18:21:50.187" v="2" actId="1076"/>
          <ac:spMkLst>
            <pc:docMk/>
            <pc:sldMk cId="1681525326" sldId="298"/>
            <ac:spMk id="16" creationId="{DAEFA4D5-1B42-6C6F-6AD4-CB3F6CAD0150}"/>
          </ac:spMkLst>
        </pc:spChg>
        <pc:spChg chg="add del">
          <ac:chgData name="Crist, Rebecca" userId="340c29cd-7405-4600-8d3c-6107c7e8dd59" providerId="ADAL" clId="{4A6515A0-38D3-4C10-944A-C026082AA4FC}" dt="2025-02-20T18:22:25.713" v="4" actId="22"/>
          <ac:spMkLst>
            <pc:docMk/>
            <pc:sldMk cId="1681525326" sldId="298"/>
            <ac:spMk id="17" creationId="{7AC8C417-8964-5686-5561-76B97EE17566}"/>
          </ac:spMkLst>
        </pc:spChg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2441392733" sldId="300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2895706304" sldId="301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3637349396" sldId="302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654419775" sldId="303"/>
        </pc:sldMkLst>
      </pc:sldChg>
      <pc:sldChg chg="del">
        <pc:chgData name="Crist, Rebecca" userId="340c29cd-7405-4600-8d3c-6107c7e8dd59" providerId="ADAL" clId="{4A6515A0-38D3-4C10-944A-C026082AA4FC}" dt="2025-02-20T20:22:38.801" v="1735" actId="47"/>
        <pc:sldMkLst>
          <pc:docMk/>
          <pc:sldMk cId="2312629390" sldId="304"/>
        </pc:sldMkLst>
      </pc:sldChg>
      <pc:sldChg chg="addSp modSp add del mod ord">
        <pc:chgData name="Crist, Rebecca" userId="340c29cd-7405-4600-8d3c-6107c7e8dd59" providerId="ADAL" clId="{4A6515A0-38D3-4C10-944A-C026082AA4FC}" dt="2025-02-20T20:23:30.008" v="1768" actId="2696"/>
        <pc:sldMkLst>
          <pc:docMk/>
          <pc:sldMk cId="457970280" sldId="305"/>
        </pc:sldMkLst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5" creationId="{7CE9EBEB-DCD2-73FC-AC46-CFB857567224}"/>
          </ac:spMkLst>
        </pc:spChg>
        <pc:spChg chg="mod ord">
          <ac:chgData name="Crist, Rebecca" userId="340c29cd-7405-4600-8d3c-6107c7e8dd59" providerId="ADAL" clId="{4A6515A0-38D3-4C10-944A-C026082AA4FC}" dt="2025-02-20T18:30:17.707" v="129" actId="1076"/>
          <ac:spMkLst>
            <pc:docMk/>
            <pc:sldMk cId="457970280" sldId="305"/>
            <ac:spMk id="9" creationId="{131AC515-1BBC-5104-39B5-50342DCDF905}"/>
          </ac:spMkLst>
        </pc:spChg>
        <pc:spChg chg="mod ord">
          <ac:chgData name="Crist, Rebecca" userId="340c29cd-7405-4600-8d3c-6107c7e8dd59" providerId="ADAL" clId="{4A6515A0-38D3-4C10-944A-C026082AA4FC}" dt="2025-02-20T18:33:17.503" v="169" actId="1076"/>
          <ac:spMkLst>
            <pc:docMk/>
            <pc:sldMk cId="457970280" sldId="305"/>
            <ac:spMk id="12" creationId="{E3426EB6-6968-C46C-1484-71EC5DD51745}"/>
          </ac:spMkLst>
        </pc:spChg>
        <pc:spChg chg="add mod">
          <ac:chgData name="Crist, Rebecca" userId="340c29cd-7405-4600-8d3c-6107c7e8dd59" providerId="ADAL" clId="{4A6515A0-38D3-4C10-944A-C026082AA4FC}" dt="2025-02-20T18:37:10.644" v="202" actId="207"/>
          <ac:spMkLst>
            <pc:docMk/>
            <pc:sldMk cId="457970280" sldId="305"/>
            <ac:spMk id="15" creationId="{99552C02-1C92-B484-B99E-28461A3CAFB7}"/>
          </ac:spMkLst>
        </pc:spChg>
        <pc:spChg chg="mod ord">
          <ac:chgData name="Crist, Rebecca" userId="340c29cd-7405-4600-8d3c-6107c7e8dd59" providerId="ADAL" clId="{4A6515A0-38D3-4C10-944A-C026082AA4FC}" dt="2025-02-20T18:33:29.848" v="173" actId="1076"/>
          <ac:spMkLst>
            <pc:docMk/>
            <pc:sldMk cId="457970280" sldId="305"/>
            <ac:spMk id="16" creationId="{A6E40085-6592-59AC-EA6F-E766F67F1034}"/>
          </ac:spMkLst>
        </pc:spChg>
        <pc:spChg chg="add mod">
          <ac:chgData name="Crist, Rebecca" userId="340c29cd-7405-4600-8d3c-6107c7e8dd59" providerId="ADAL" clId="{4A6515A0-38D3-4C10-944A-C026082AA4FC}" dt="2025-02-20T18:34:15.512" v="183" actId="20577"/>
          <ac:spMkLst>
            <pc:docMk/>
            <pc:sldMk cId="457970280" sldId="305"/>
            <ac:spMk id="17" creationId="{FB2BC742-A07D-1804-594C-2783B8D4D0BC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19" creationId="{33AD2D71-14D4-78CC-4097-4B082ADE7566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20" creationId="{251EC402-7A50-C258-7E19-43C66711D708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21" creationId="{C3283BA9-3450-B0EF-74EF-70F0329E9673}"/>
          </ac:spMkLst>
        </pc:spChg>
        <pc:spChg chg="mod">
          <ac:chgData name="Crist, Rebecca" userId="340c29cd-7405-4600-8d3c-6107c7e8dd59" providerId="ADAL" clId="{4A6515A0-38D3-4C10-944A-C026082AA4FC}" dt="2025-02-20T18:32:35.725" v="165" actId="207"/>
          <ac:spMkLst>
            <pc:docMk/>
            <pc:sldMk cId="457970280" sldId="305"/>
            <ac:spMk id="22" creationId="{C9543D09-5430-8A1B-40F7-4C9CC63F548C}"/>
          </ac:spMkLst>
        </pc:spChg>
        <pc:spChg chg="mod ord">
          <ac:chgData name="Crist, Rebecca" userId="340c29cd-7405-4600-8d3c-6107c7e8dd59" providerId="ADAL" clId="{4A6515A0-38D3-4C10-944A-C026082AA4FC}" dt="2025-02-20T18:30:17.707" v="129" actId="1076"/>
          <ac:spMkLst>
            <pc:docMk/>
            <pc:sldMk cId="457970280" sldId="305"/>
            <ac:spMk id="23" creationId="{FBEC2B04-E7F8-58EF-AE83-25D9D7E166C7}"/>
          </ac:spMkLst>
        </pc:spChg>
        <pc:spChg chg="mod">
          <ac:chgData name="Crist, Rebecca" userId="340c29cd-7405-4600-8d3c-6107c7e8dd59" providerId="ADAL" clId="{4A6515A0-38D3-4C10-944A-C026082AA4FC}" dt="2025-02-20T18:30:26.491" v="130" actId="14100"/>
          <ac:spMkLst>
            <pc:docMk/>
            <pc:sldMk cId="457970280" sldId="305"/>
            <ac:spMk id="29" creationId="{C91BC8B5-6E49-FF96-36DA-BF175D1C90D5}"/>
          </ac:spMkLst>
        </pc:spChg>
        <pc:spChg chg="mod">
          <ac:chgData name="Crist, Rebecca" userId="340c29cd-7405-4600-8d3c-6107c7e8dd59" providerId="ADAL" clId="{4A6515A0-38D3-4C10-944A-C026082AA4FC}" dt="2025-02-20T18:30:17.707" v="129" actId="1076"/>
          <ac:spMkLst>
            <pc:docMk/>
            <pc:sldMk cId="457970280" sldId="305"/>
            <ac:spMk id="30" creationId="{C7F617E4-0723-988C-457D-592ECD05E707}"/>
          </ac:spMkLst>
        </pc:spChg>
        <pc:spChg chg="mod">
          <ac:chgData name="Crist, Rebecca" userId="340c29cd-7405-4600-8d3c-6107c7e8dd59" providerId="ADAL" clId="{4A6515A0-38D3-4C10-944A-C026082AA4FC}" dt="2025-02-20T18:36:58.889" v="201" actId="6549"/>
          <ac:spMkLst>
            <pc:docMk/>
            <pc:sldMk cId="457970280" sldId="305"/>
            <ac:spMk id="31" creationId="{8C611215-02CD-4498-814A-16C24C4B34F5}"/>
          </ac:spMkLst>
        </pc:spChg>
        <pc:spChg chg="mod">
          <ac:chgData name="Crist, Rebecca" userId="340c29cd-7405-4600-8d3c-6107c7e8dd59" providerId="ADAL" clId="{4A6515A0-38D3-4C10-944A-C026082AA4FC}" dt="2025-02-20T18:33:24.031" v="171" actId="1076"/>
          <ac:spMkLst>
            <pc:docMk/>
            <pc:sldMk cId="457970280" sldId="305"/>
            <ac:spMk id="32" creationId="{86039534-6586-7F3C-8308-C8C4CC5E0CAA}"/>
          </ac:spMkLst>
        </pc:spChg>
        <pc:spChg chg="mod">
          <ac:chgData name="Crist, Rebecca" userId="340c29cd-7405-4600-8d3c-6107c7e8dd59" providerId="ADAL" clId="{4A6515A0-38D3-4C10-944A-C026082AA4FC}" dt="2025-02-20T18:37:50.353" v="208" actId="20577"/>
          <ac:spMkLst>
            <pc:docMk/>
            <pc:sldMk cId="457970280" sldId="305"/>
            <ac:spMk id="33" creationId="{B274935D-DCE9-A55E-2387-A7FC652B8134}"/>
          </ac:spMkLst>
        </pc:spChg>
        <pc:spChg chg="mod ord">
          <ac:chgData name="Crist, Rebecca" userId="340c29cd-7405-4600-8d3c-6107c7e8dd59" providerId="ADAL" clId="{4A6515A0-38D3-4C10-944A-C026082AA4FC}" dt="2025-02-20T18:33:36.893" v="175" actId="14100"/>
          <ac:spMkLst>
            <pc:docMk/>
            <pc:sldMk cId="457970280" sldId="305"/>
            <ac:spMk id="34" creationId="{2608E0EF-9C47-62A4-34D3-706B50AEF816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36" creationId="{50E51EA5-DAC3-C08D-1F92-B82EB7B42CD0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37" creationId="{BD0E4F59-E6AC-FAD4-8354-5C3CFB34FBA7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40" creationId="{DF0AD1E9-E986-82CA-B870-85D477E3D806}"/>
          </ac:spMkLst>
        </pc:spChg>
        <pc:spChg chg="mod ord">
          <ac:chgData name="Crist, Rebecca" userId="340c29cd-7405-4600-8d3c-6107c7e8dd59" providerId="ADAL" clId="{4A6515A0-38D3-4C10-944A-C026082AA4FC}" dt="2025-02-20T18:33:20.904" v="170" actId="1076"/>
          <ac:spMkLst>
            <pc:docMk/>
            <pc:sldMk cId="457970280" sldId="305"/>
            <ac:spMk id="42" creationId="{6C34870B-5AAA-F597-517B-0D0003E583B0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64" creationId="{A3B5902E-D32D-F52C-D329-1D9CFB41724F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66" creationId="{328704FE-B9E5-30A8-9346-9BEF45F12A88}"/>
          </ac:spMkLst>
        </pc:spChg>
        <pc:spChg chg="mod">
          <ac:chgData name="Crist, Rebecca" userId="340c29cd-7405-4600-8d3c-6107c7e8dd59" providerId="ADAL" clId="{4A6515A0-38D3-4C10-944A-C026082AA4FC}" dt="2025-02-20T18:30:09.655" v="127" actId="1076"/>
          <ac:spMkLst>
            <pc:docMk/>
            <pc:sldMk cId="457970280" sldId="305"/>
            <ac:spMk id="67" creationId="{E09F5AFE-FC9A-4E64-84B5-7F711DB05C81}"/>
          </ac:spMkLst>
        </pc:spChg>
      </pc:sldChg>
      <pc:sldChg chg="addSp delSp modSp new mod ord">
        <pc:chgData name="Crist, Rebecca" userId="340c29cd-7405-4600-8d3c-6107c7e8dd59" providerId="ADAL" clId="{4A6515A0-38D3-4C10-944A-C026082AA4FC}" dt="2025-02-20T19:09:59.548" v="468" actId="1076"/>
        <pc:sldMkLst>
          <pc:docMk/>
          <pc:sldMk cId="3853114102" sldId="306"/>
        </pc:sldMkLst>
        <pc:spChg chg="mod">
          <ac:chgData name="Crist, Rebecca" userId="340c29cd-7405-4600-8d3c-6107c7e8dd59" providerId="ADAL" clId="{4A6515A0-38D3-4C10-944A-C026082AA4FC}" dt="2025-02-20T18:54:10.040" v="316" actId="122"/>
          <ac:spMkLst>
            <pc:docMk/>
            <pc:sldMk cId="3853114102" sldId="306"/>
            <ac:spMk id="2" creationId="{17A026CC-0DE2-1EB0-1B1C-B8AA48886356}"/>
          </ac:spMkLst>
        </pc:spChg>
        <pc:spChg chg="del">
          <ac:chgData name="Crist, Rebecca" userId="340c29cd-7405-4600-8d3c-6107c7e8dd59" providerId="ADAL" clId="{4A6515A0-38D3-4C10-944A-C026082AA4FC}" dt="2025-02-20T18:42:22.307" v="238" actId="931"/>
          <ac:spMkLst>
            <pc:docMk/>
            <pc:sldMk cId="3853114102" sldId="306"/>
            <ac:spMk id="3" creationId="{A8C8F461-5F59-A52E-AB72-7BEE1E7410B1}"/>
          </ac:spMkLst>
        </pc:spChg>
        <pc:spChg chg="add mod ord">
          <ac:chgData name="Crist, Rebecca" userId="340c29cd-7405-4600-8d3c-6107c7e8dd59" providerId="ADAL" clId="{4A6515A0-38D3-4C10-944A-C026082AA4FC}" dt="2025-02-20T19:09:59.548" v="468" actId="1076"/>
          <ac:spMkLst>
            <pc:docMk/>
            <pc:sldMk cId="3853114102" sldId="306"/>
            <ac:spMk id="8" creationId="{F40151E7-BBC2-E40E-2857-5276826722CA}"/>
          </ac:spMkLst>
        </pc:spChg>
        <pc:spChg chg="add del mod">
          <ac:chgData name="Crist, Rebecca" userId="340c29cd-7405-4600-8d3c-6107c7e8dd59" providerId="ADAL" clId="{4A6515A0-38D3-4C10-944A-C026082AA4FC}" dt="2025-02-20T19:09:07.668" v="458" actId="21"/>
          <ac:spMkLst>
            <pc:docMk/>
            <pc:sldMk cId="3853114102" sldId="306"/>
            <ac:spMk id="13" creationId="{448ADAA0-A2BC-21DA-3ED9-1EE9BE3810FE}"/>
          </ac:spMkLst>
        </pc:spChg>
        <pc:picChg chg="add del mod ord">
          <ac:chgData name="Crist, Rebecca" userId="340c29cd-7405-4600-8d3c-6107c7e8dd59" providerId="ADAL" clId="{4A6515A0-38D3-4C10-944A-C026082AA4FC}" dt="2025-02-20T19:09:08.509" v="459" actId="1076"/>
          <ac:picMkLst>
            <pc:docMk/>
            <pc:sldMk cId="3853114102" sldId="306"/>
            <ac:picMk id="5" creationId="{C6B528CF-0854-D245-8EBE-565B6F69145C}"/>
          </ac:picMkLst>
        </pc:picChg>
        <pc:picChg chg="add del mod">
          <ac:chgData name="Crist, Rebecca" userId="340c29cd-7405-4600-8d3c-6107c7e8dd59" providerId="ADAL" clId="{4A6515A0-38D3-4C10-944A-C026082AA4FC}" dt="2025-02-20T18:42:49.088" v="243" actId="478"/>
          <ac:picMkLst>
            <pc:docMk/>
            <pc:sldMk cId="3853114102" sldId="306"/>
            <ac:picMk id="7" creationId="{90DAF0A8-A9E1-803C-4421-B36C0FE628A8}"/>
          </ac:picMkLst>
        </pc:picChg>
        <pc:picChg chg="add mod">
          <ac:chgData name="Crist, Rebecca" userId="340c29cd-7405-4600-8d3c-6107c7e8dd59" providerId="ADAL" clId="{4A6515A0-38D3-4C10-944A-C026082AA4FC}" dt="2025-02-20T18:53:31.430" v="313" actId="1076"/>
          <ac:picMkLst>
            <pc:docMk/>
            <pc:sldMk cId="3853114102" sldId="306"/>
            <ac:picMk id="10" creationId="{9D17F5B8-6B8B-8879-4983-C923AC5B3846}"/>
          </ac:picMkLst>
        </pc:picChg>
        <pc:picChg chg="add mod">
          <ac:chgData name="Crist, Rebecca" userId="340c29cd-7405-4600-8d3c-6107c7e8dd59" providerId="ADAL" clId="{4A6515A0-38D3-4C10-944A-C026082AA4FC}" dt="2025-02-20T18:54:32.006" v="320" actId="167"/>
          <ac:picMkLst>
            <pc:docMk/>
            <pc:sldMk cId="3853114102" sldId="306"/>
            <ac:picMk id="11" creationId="{04C3BBD3-B76B-4B83-71FA-2CD30DC419AE}"/>
          </ac:picMkLst>
        </pc:picChg>
      </pc:sldChg>
      <pc:sldChg chg="addSp delSp modSp new mod">
        <pc:chgData name="Crist, Rebecca" userId="340c29cd-7405-4600-8d3c-6107c7e8dd59" providerId="ADAL" clId="{4A6515A0-38D3-4C10-944A-C026082AA4FC}" dt="2025-02-20T22:08:19.850" v="1813" actId="6549"/>
        <pc:sldMkLst>
          <pc:docMk/>
          <pc:sldMk cId="3475260976" sldId="307"/>
        </pc:sldMkLst>
        <pc:spChg chg="mod">
          <ac:chgData name="Crist, Rebecca" userId="340c29cd-7405-4600-8d3c-6107c7e8dd59" providerId="ADAL" clId="{4A6515A0-38D3-4C10-944A-C026082AA4FC}" dt="2025-02-20T18:55:02.607" v="341" actId="20577"/>
          <ac:spMkLst>
            <pc:docMk/>
            <pc:sldMk cId="3475260976" sldId="307"/>
            <ac:spMk id="2" creationId="{D2670F04-E964-64AA-476A-4CE7155C519B}"/>
          </ac:spMkLst>
        </pc:spChg>
        <pc:spChg chg="mod">
          <ac:chgData name="Crist, Rebecca" userId="340c29cd-7405-4600-8d3c-6107c7e8dd59" providerId="ADAL" clId="{4A6515A0-38D3-4C10-944A-C026082AA4FC}" dt="2025-02-20T22:08:19.850" v="1813" actId="6549"/>
          <ac:spMkLst>
            <pc:docMk/>
            <pc:sldMk cId="3475260976" sldId="307"/>
            <ac:spMk id="3" creationId="{991F106A-03B7-8425-6F44-3A9A7BC03FA0}"/>
          </ac:spMkLst>
        </pc:spChg>
        <pc:spChg chg="add mod topLvl">
          <ac:chgData name="Crist, Rebecca" userId="340c29cd-7405-4600-8d3c-6107c7e8dd59" providerId="ADAL" clId="{4A6515A0-38D3-4C10-944A-C026082AA4FC}" dt="2025-02-20T20:27:16.936" v="1771" actId="165"/>
          <ac:spMkLst>
            <pc:docMk/>
            <pc:sldMk cId="3475260976" sldId="307"/>
            <ac:spMk id="6" creationId="{76039E4E-1A75-6688-A18E-7160D12A89A8}"/>
          </ac:spMkLst>
        </pc:spChg>
        <pc:spChg chg="add del mod topLvl">
          <ac:chgData name="Crist, Rebecca" userId="340c29cd-7405-4600-8d3c-6107c7e8dd59" providerId="ADAL" clId="{4A6515A0-38D3-4C10-944A-C026082AA4FC}" dt="2025-02-20T20:27:30.340" v="1774" actId="478"/>
          <ac:spMkLst>
            <pc:docMk/>
            <pc:sldMk cId="3475260976" sldId="307"/>
            <ac:spMk id="9" creationId="{B7A330B6-D668-B38B-02F5-D0C990C438F3}"/>
          </ac:spMkLst>
        </pc:spChg>
        <pc:grpChg chg="add del mod">
          <ac:chgData name="Crist, Rebecca" userId="340c29cd-7405-4600-8d3c-6107c7e8dd59" providerId="ADAL" clId="{4A6515A0-38D3-4C10-944A-C026082AA4FC}" dt="2025-02-20T20:27:16.936" v="1771" actId="165"/>
          <ac:grpSpMkLst>
            <pc:docMk/>
            <pc:sldMk cId="3475260976" sldId="307"/>
            <ac:grpSpMk id="7" creationId="{70B30759-FC7F-5E96-32DB-540F98586D6B}"/>
          </ac:grpSpMkLst>
        </pc:grpChg>
        <pc:picChg chg="add mod">
          <ac:chgData name="Crist, Rebecca" userId="340c29cd-7405-4600-8d3c-6107c7e8dd59" providerId="ADAL" clId="{4A6515A0-38D3-4C10-944A-C026082AA4FC}" dt="2025-02-20T18:54:36.599" v="321"/>
          <ac:picMkLst>
            <pc:docMk/>
            <pc:sldMk cId="3475260976" sldId="307"/>
            <ac:picMk id="4" creationId="{F2C9CF39-BAD9-7702-6C77-E7DF50741AFB}"/>
          </ac:picMkLst>
        </pc:picChg>
        <pc:picChg chg="add mod topLvl">
          <ac:chgData name="Crist, Rebecca" userId="340c29cd-7405-4600-8d3c-6107c7e8dd59" providerId="ADAL" clId="{4A6515A0-38D3-4C10-944A-C026082AA4FC}" dt="2025-02-20T20:27:16.936" v="1771" actId="165"/>
          <ac:picMkLst>
            <pc:docMk/>
            <pc:sldMk cId="3475260976" sldId="307"/>
            <ac:picMk id="5" creationId="{BF8CCD0E-2043-FA5E-0536-FFBBCDB92656}"/>
          </ac:picMkLst>
        </pc:picChg>
        <pc:picChg chg="add del mod topLvl">
          <ac:chgData name="Crist, Rebecca" userId="340c29cd-7405-4600-8d3c-6107c7e8dd59" providerId="ADAL" clId="{4A6515A0-38D3-4C10-944A-C026082AA4FC}" dt="2025-02-20T20:27:24.227" v="1772" actId="478"/>
          <ac:picMkLst>
            <pc:docMk/>
            <pc:sldMk cId="3475260976" sldId="307"/>
            <ac:picMk id="8" creationId="{0B9FE055-F025-D866-832A-63387F49762B}"/>
          </ac:picMkLst>
        </pc:picChg>
      </pc:sldChg>
      <pc:sldChg chg="modSp new del mod">
        <pc:chgData name="Crist, Rebecca" userId="340c29cd-7405-4600-8d3c-6107c7e8dd59" providerId="ADAL" clId="{4A6515A0-38D3-4C10-944A-C026082AA4FC}" dt="2025-02-20T19:57:48.359" v="836" actId="47"/>
        <pc:sldMkLst>
          <pc:docMk/>
          <pc:sldMk cId="137788801" sldId="308"/>
        </pc:sldMkLst>
        <pc:spChg chg="mod">
          <ac:chgData name="Crist, Rebecca" userId="340c29cd-7405-4600-8d3c-6107c7e8dd59" providerId="ADAL" clId="{4A6515A0-38D3-4C10-944A-C026082AA4FC}" dt="2025-02-20T19:12:24.021" v="543" actId="20577"/>
          <ac:spMkLst>
            <pc:docMk/>
            <pc:sldMk cId="137788801" sldId="308"/>
            <ac:spMk id="2" creationId="{1E0B24B6-85E0-5C86-D7BD-B4D6446D930D}"/>
          </ac:spMkLst>
        </pc:spChg>
        <pc:spChg chg="mod">
          <ac:chgData name="Crist, Rebecca" userId="340c29cd-7405-4600-8d3c-6107c7e8dd59" providerId="ADAL" clId="{4A6515A0-38D3-4C10-944A-C026082AA4FC}" dt="2025-02-20T19:12:33.217" v="550" actId="20577"/>
          <ac:spMkLst>
            <pc:docMk/>
            <pc:sldMk cId="137788801" sldId="308"/>
            <ac:spMk id="3" creationId="{A89DCF01-53B7-051E-01D1-AF60EB87DE66}"/>
          </ac:spMkLst>
        </pc:spChg>
        <pc:spChg chg="mod">
          <ac:chgData name="Crist, Rebecca" userId="340c29cd-7405-4600-8d3c-6107c7e8dd59" providerId="ADAL" clId="{4A6515A0-38D3-4C10-944A-C026082AA4FC}" dt="2025-02-20T19:29:44.791" v="669"/>
          <ac:spMkLst>
            <pc:docMk/>
            <pc:sldMk cId="137788801" sldId="308"/>
            <ac:spMk id="4" creationId="{5CAFE047-D049-1CA5-9C9A-347CEC38A96B}"/>
          </ac:spMkLst>
        </pc:spChg>
        <pc:spChg chg="mod">
          <ac:chgData name="Crist, Rebecca" userId="340c29cd-7405-4600-8d3c-6107c7e8dd59" providerId="ADAL" clId="{4A6515A0-38D3-4C10-944A-C026082AA4FC}" dt="2025-02-20T19:12:38.764" v="568" actId="20577"/>
          <ac:spMkLst>
            <pc:docMk/>
            <pc:sldMk cId="137788801" sldId="308"/>
            <ac:spMk id="5" creationId="{D1BDFB54-85A3-124F-6C2D-9944B1416A5D}"/>
          </ac:spMkLst>
        </pc:spChg>
        <pc:spChg chg="mod">
          <ac:chgData name="Crist, Rebecca" userId="340c29cd-7405-4600-8d3c-6107c7e8dd59" providerId="ADAL" clId="{4A6515A0-38D3-4C10-944A-C026082AA4FC}" dt="2025-02-20T19:29:56.861" v="671"/>
          <ac:spMkLst>
            <pc:docMk/>
            <pc:sldMk cId="137788801" sldId="308"/>
            <ac:spMk id="6" creationId="{6EA30FF9-80F0-ED6E-DD04-C9B96244E852}"/>
          </ac:spMkLst>
        </pc:spChg>
      </pc:sldChg>
      <pc:sldChg chg="new del">
        <pc:chgData name="Crist, Rebecca" userId="340c29cd-7405-4600-8d3c-6107c7e8dd59" providerId="ADAL" clId="{4A6515A0-38D3-4C10-944A-C026082AA4FC}" dt="2025-02-20T19:08:51.206" v="453" actId="680"/>
        <pc:sldMkLst>
          <pc:docMk/>
          <pc:sldMk cId="3550860546" sldId="308"/>
        </pc:sldMkLst>
      </pc:sldChg>
      <pc:sldChg chg="addSp delSp modSp add mod">
        <pc:chgData name="Crist, Rebecca" userId="340c29cd-7405-4600-8d3c-6107c7e8dd59" providerId="ADAL" clId="{4A6515A0-38D3-4C10-944A-C026082AA4FC}" dt="2025-02-20T19:51:30.739" v="797" actId="14100"/>
        <pc:sldMkLst>
          <pc:docMk/>
          <pc:sldMk cId="2347853712" sldId="309"/>
        </pc:sldMkLst>
        <pc:spChg chg="mod">
          <ac:chgData name="Crist, Rebecca" userId="340c29cd-7405-4600-8d3c-6107c7e8dd59" providerId="ADAL" clId="{4A6515A0-38D3-4C10-944A-C026082AA4FC}" dt="2025-02-20T19:40:37.987" v="782" actId="1035"/>
          <ac:spMkLst>
            <pc:docMk/>
            <pc:sldMk cId="2347853712" sldId="309"/>
            <ac:spMk id="3" creationId="{451FE0B3-B4D8-4934-F9EE-A5A313BEAF8E}"/>
          </ac:spMkLst>
        </pc:spChg>
        <pc:spChg chg="mod">
          <ac:chgData name="Crist, Rebecca" userId="340c29cd-7405-4600-8d3c-6107c7e8dd59" providerId="ADAL" clId="{4A6515A0-38D3-4C10-944A-C026082AA4FC}" dt="2025-02-20T19:51:30.739" v="797" actId="14100"/>
          <ac:spMkLst>
            <pc:docMk/>
            <pc:sldMk cId="2347853712" sldId="309"/>
            <ac:spMk id="4" creationId="{ED8B18F3-A13F-8EAC-BAB0-FC7EF4CF57EF}"/>
          </ac:spMkLst>
        </pc:spChg>
        <pc:spChg chg="del">
          <ac:chgData name="Crist, Rebecca" userId="340c29cd-7405-4600-8d3c-6107c7e8dd59" providerId="ADAL" clId="{4A6515A0-38D3-4C10-944A-C026082AA4FC}" dt="2025-02-20T19:30:23.004" v="675" actId="478"/>
          <ac:spMkLst>
            <pc:docMk/>
            <pc:sldMk cId="2347853712" sldId="309"/>
            <ac:spMk id="5" creationId="{FA7A6E01-AF01-978A-C285-F2CF41ACBA15}"/>
          </ac:spMkLst>
        </pc:spChg>
        <pc:spChg chg="del mod">
          <ac:chgData name="Crist, Rebecca" userId="340c29cd-7405-4600-8d3c-6107c7e8dd59" providerId="ADAL" clId="{4A6515A0-38D3-4C10-944A-C026082AA4FC}" dt="2025-02-20T19:30:18.632" v="674" actId="478"/>
          <ac:spMkLst>
            <pc:docMk/>
            <pc:sldMk cId="2347853712" sldId="309"/>
            <ac:spMk id="6" creationId="{CAD39885-0199-7760-B22F-B8E57A357568}"/>
          </ac:spMkLst>
        </pc:spChg>
        <pc:spChg chg="add mod">
          <ac:chgData name="Crist, Rebecca" userId="340c29cd-7405-4600-8d3c-6107c7e8dd59" providerId="ADAL" clId="{4A6515A0-38D3-4C10-944A-C026082AA4FC}" dt="2025-02-20T19:41:05.159" v="784" actId="12"/>
          <ac:spMkLst>
            <pc:docMk/>
            <pc:sldMk cId="2347853712" sldId="309"/>
            <ac:spMk id="7" creationId="{34C793B0-C9E4-28AA-9618-58A650BC6D03}"/>
          </ac:spMkLst>
        </pc:spChg>
        <pc:spChg chg="add mod">
          <ac:chgData name="Crist, Rebecca" userId="340c29cd-7405-4600-8d3c-6107c7e8dd59" providerId="ADAL" clId="{4A6515A0-38D3-4C10-944A-C026082AA4FC}" dt="2025-02-20T19:40:37.987" v="782" actId="1035"/>
          <ac:spMkLst>
            <pc:docMk/>
            <pc:sldMk cId="2347853712" sldId="309"/>
            <ac:spMk id="8" creationId="{3EE394C0-85BD-E912-AC79-5A376A77C4BC}"/>
          </ac:spMkLst>
        </pc:spChg>
        <pc:spChg chg="add mod">
          <ac:chgData name="Crist, Rebecca" userId="340c29cd-7405-4600-8d3c-6107c7e8dd59" providerId="ADAL" clId="{4A6515A0-38D3-4C10-944A-C026082AA4FC}" dt="2025-02-20T19:35:36.389" v="729"/>
          <ac:spMkLst>
            <pc:docMk/>
            <pc:sldMk cId="2347853712" sldId="309"/>
            <ac:spMk id="9" creationId="{D4716328-57B4-0463-C4FB-616EBDC67D22}"/>
          </ac:spMkLst>
        </pc:spChg>
        <pc:spChg chg="add del mod">
          <ac:chgData name="Crist, Rebecca" userId="340c29cd-7405-4600-8d3c-6107c7e8dd59" providerId="ADAL" clId="{4A6515A0-38D3-4C10-944A-C026082AA4FC}" dt="2025-02-20T19:35:58.992" v="734" actId="478"/>
          <ac:spMkLst>
            <pc:docMk/>
            <pc:sldMk cId="2347853712" sldId="309"/>
            <ac:spMk id="11" creationId="{EC5FB370-4E35-2189-AF5E-B8AF164B2525}"/>
          </ac:spMkLst>
        </pc:spChg>
        <pc:spChg chg="add mod ord">
          <ac:chgData name="Crist, Rebecca" userId="340c29cd-7405-4600-8d3c-6107c7e8dd59" providerId="ADAL" clId="{4A6515A0-38D3-4C10-944A-C026082AA4FC}" dt="2025-02-20T19:45:15.535" v="793" actId="207"/>
          <ac:spMkLst>
            <pc:docMk/>
            <pc:sldMk cId="2347853712" sldId="309"/>
            <ac:spMk id="14" creationId="{A45462AE-F331-3E94-E2DB-13B78060697C}"/>
          </ac:spMkLst>
        </pc:spChg>
        <pc:picChg chg="add mod">
          <ac:chgData name="Crist, Rebecca" userId="340c29cd-7405-4600-8d3c-6107c7e8dd59" providerId="ADAL" clId="{4A6515A0-38D3-4C10-944A-C026082AA4FC}" dt="2025-02-20T19:42:43.481" v="789" actId="207"/>
          <ac:picMkLst>
            <pc:docMk/>
            <pc:sldMk cId="2347853712" sldId="309"/>
            <ac:picMk id="10" creationId="{E2CA3D7C-0A4A-5985-C237-171960E3C155}"/>
          </ac:picMkLst>
        </pc:picChg>
        <pc:cxnChg chg="add mod">
          <ac:chgData name="Crist, Rebecca" userId="340c29cd-7405-4600-8d3c-6107c7e8dd59" providerId="ADAL" clId="{4A6515A0-38D3-4C10-944A-C026082AA4FC}" dt="2025-02-20T19:39:57.367" v="775" actId="208"/>
          <ac:cxnSpMkLst>
            <pc:docMk/>
            <pc:sldMk cId="2347853712" sldId="309"/>
            <ac:cxnSpMk id="13" creationId="{735CB670-E9BF-1F62-68B8-5688E515B662}"/>
          </ac:cxnSpMkLst>
        </pc:cxnChg>
      </pc:sldChg>
      <pc:sldChg chg="addSp delSp modSp new mod">
        <pc:chgData name="Crist, Rebecca" userId="340c29cd-7405-4600-8d3c-6107c7e8dd59" providerId="ADAL" clId="{4A6515A0-38D3-4C10-944A-C026082AA4FC}" dt="2025-02-20T22:09:04.243" v="1820" actId="1076"/>
        <pc:sldMkLst>
          <pc:docMk/>
          <pc:sldMk cId="1880950087" sldId="310"/>
        </pc:sldMkLst>
        <pc:spChg chg="mod">
          <ac:chgData name="Crist, Rebecca" userId="340c29cd-7405-4600-8d3c-6107c7e8dd59" providerId="ADAL" clId="{4A6515A0-38D3-4C10-944A-C026082AA4FC}" dt="2025-02-20T19:57:39.318" v="835" actId="20577"/>
          <ac:spMkLst>
            <pc:docMk/>
            <pc:sldMk cId="1880950087" sldId="310"/>
            <ac:spMk id="2" creationId="{9D7F9302-EF6D-8A2C-3683-F3E33B427B76}"/>
          </ac:spMkLst>
        </pc:spChg>
        <pc:spChg chg="del mod">
          <ac:chgData name="Crist, Rebecca" userId="340c29cd-7405-4600-8d3c-6107c7e8dd59" providerId="ADAL" clId="{4A6515A0-38D3-4C10-944A-C026082AA4FC}" dt="2025-02-20T22:01:19.781" v="1777"/>
          <ac:spMkLst>
            <pc:docMk/>
            <pc:sldMk cId="1880950087" sldId="310"/>
            <ac:spMk id="3" creationId="{B3AAC6A0-11C8-4C8A-DEFC-62F64A953973}"/>
          </ac:spMkLst>
        </pc:spChg>
        <pc:spChg chg="mod">
          <ac:chgData name="Crist, Rebecca" userId="340c29cd-7405-4600-8d3c-6107c7e8dd59" providerId="ADAL" clId="{4A6515A0-38D3-4C10-944A-C026082AA4FC}" dt="2025-02-20T22:09:04.243" v="1820" actId="1076"/>
          <ac:spMkLst>
            <pc:docMk/>
            <pc:sldMk cId="1880950087" sldId="310"/>
            <ac:spMk id="6" creationId="{BD55F895-1549-5057-3F64-116619787BF3}"/>
          </ac:spMkLst>
        </pc:spChg>
        <pc:spChg chg="mod">
          <ac:chgData name="Crist, Rebecca" userId="340c29cd-7405-4600-8d3c-6107c7e8dd59" providerId="ADAL" clId="{4A6515A0-38D3-4C10-944A-C026082AA4FC}" dt="2025-02-20T22:09:04.243" v="1820" actId="1076"/>
          <ac:spMkLst>
            <pc:docMk/>
            <pc:sldMk cId="1880950087" sldId="310"/>
            <ac:spMk id="8" creationId="{0CF839CA-1468-9DFF-46E5-5DD64D5DD49C}"/>
          </ac:spMkLst>
        </pc:spChg>
        <pc:grpChg chg="add mod">
          <ac:chgData name="Crist, Rebecca" userId="340c29cd-7405-4600-8d3c-6107c7e8dd59" providerId="ADAL" clId="{4A6515A0-38D3-4C10-944A-C026082AA4FC}" dt="2025-02-20T22:09:04.243" v="1820" actId="1076"/>
          <ac:grpSpMkLst>
            <pc:docMk/>
            <pc:sldMk cId="1880950087" sldId="310"/>
            <ac:grpSpMk id="5" creationId="{0E9276B3-FDF7-BCD2-14F7-4CD45F491DE7}"/>
          </ac:grpSpMkLst>
        </pc:grpChg>
        <pc:graphicFrameChg chg="add mod">
          <ac:chgData name="Crist, Rebecca" userId="340c29cd-7405-4600-8d3c-6107c7e8dd59" providerId="ADAL" clId="{4A6515A0-38D3-4C10-944A-C026082AA4FC}" dt="2025-02-20T22:01:19.781" v="1777"/>
          <ac:graphicFrameMkLst>
            <pc:docMk/>
            <pc:sldMk cId="1880950087" sldId="310"/>
            <ac:graphicFrameMk id="4" creationId="{00000000-0008-0000-0200-000003000000}"/>
          </ac:graphicFrameMkLst>
        </pc:graphicFrameChg>
        <pc:picChg chg="mod">
          <ac:chgData name="Crist, Rebecca" userId="340c29cd-7405-4600-8d3c-6107c7e8dd59" providerId="ADAL" clId="{4A6515A0-38D3-4C10-944A-C026082AA4FC}" dt="2025-02-20T22:09:04.243" v="1820" actId="1076"/>
          <ac:picMkLst>
            <pc:docMk/>
            <pc:sldMk cId="1880950087" sldId="310"/>
            <ac:picMk id="7" creationId="{DF357FD2-D56D-37D2-A085-79BBABC067B2}"/>
          </ac:picMkLst>
        </pc:picChg>
        <pc:picChg chg="add del mod">
          <ac:chgData name="Crist, Rebecca" userId="340c29cd-7405-4600-8d3c-6107c7e8dd59" providerId="ADAL" clId="{4A6515A0-38D3-4C10-944A-C026082AA4FC}" dt="2025-02-20T22:02:53.281" v="1794" actId="478"/>
          <ac:picMkLst>
            <pc:docMk/>
            <pc:sldMk cId="1880950087" sldId="310"/>
            <ac:picMk id="9" creationId="{B6346A71-C078-63D2-8D04-DCE85A119F3E}"/>
          </ac:picMkLst>
        </pc:picChg>
      </pc:sldChg>
      <pc:sldChg chg="addSp delSp modSp new mod">
        <pc:chgData name="Crist, Rebecca" userId="340c29cd-7405-4600-8d3c-6107c7e8dd59" providerId="ADAL" clId="{4A6515A0-38D3-4C10-944A-C026082AA4FC}" dt="2025-02-20T22:17:39.117" v="2182" actId="20577"/>
        <pc:sldMkLst>
          <pc:docMk/>
          <pc:sldMk cId="506810920" sldId="311"/>
        </pc:sldMkLst>
        <pc:spChg chg="mod">
          <ac:chgData name="Crist, Rebecca" userId="340c29cd-7405-4600-8d3c-6107c7e8dd59" providerId="ADAL" clId="{4A6515A0-38D3-4C10-944A-C026082AA4FC}" dt="2025-02-20T20:19:32.965" v="1526" actId="122"/>
          <ac:spMkLst>
            <pc:docMk/>
            <pc:sldMk cId="506810920" sldId="311"/>
            <ac:spMk id="2" creationId="{6275EB14-CF8F-1EDA-3318-79B59961CB9C}"/>
          </ac:spMkLst>
        </pc:spChg>
        <pc:spChg chg="mod">
          <ac:chgData name="Crist, Rebecca" userId="340c29cd-7405-4600-8d3c-6107c7e8dd59" providerId="ADAL" clId="{4A6515A0-38D3-4C10-944A-C026082AA4FC}" dt="2025-02-20T22:17:39.117" v="2182" actId="20577"/>
          <ac:spMkLst>
            <pc:docMk/>
            <pc:sldMk cId="506810920" sldId="311"/>
            <ac:spMk id="3" creationId="{8E6FA81A-C02E-C7D3-E597-E142A315C254}"/>
          </ac:spMkLst>
        </pc:spChg>
        <pc:spChg chg="mod">
          <ac:chgData name="Crist, Rebecca" userId="340c29cd-7405-4600-8d3c-6107c7e8dd59" providerId="ADAL" clId="{4A6515A0-38D3-4C10-944A-C026082AA4FC}" dt="2025-02-20T20:20:06.732" v="1534" actId="1076"/>
          <ac:spMkLst>
            <pc:docMk/>
            <pc:sldMk cId="506810920" sldId="311"/>
            <ac:spMk id="5" creationId="{38B73F01-FF0E-7F99-94F6-A07D912AB0F5}"/>
          </ac:spMkLst>
        </pc:spChg>
        <pc:spChg chg="mod">
          <ac:chgData name="Crist, Rebecca" userId="340c29cd-7405-4600-8d3c-6107c7e8dd59" providerId="ADAL" clId="{4A6515A0-38D3-4C10-944A-C026082AA4FC}" dt="2025-02-20T20:20:06.732" v="1534" actId="1076"/>
          <ac:spMkLst>
            <pc:docMk/>
            <pc:sldMk cId="506810920" sldId="311"/>
            <ac:spMk id="7" creationId="{623F4A5D-FEBA-2B73-C20E-B43482A65342}"/>
          </ac:spMkLst>
        </pc:spChg>
        <pc:spChg chg="mod">
          <ac:chgData name="Crist, Rebecca" userId="340c29cd-7405-4600-8d3c-6107c7e8dd59" providerId="ADAL" clId="{4A6515A0-38D3-4C10-944A-C026082AA4FC}" dt="2025-02-20T22:09:17.494" v="1825"/>
          <ac:spMkLst>
            <pc:docMk/>
            <pc:sldMk cId="506810920" sldId="311"/>
            <ac:spMk id="10" creationId="{E6B78AB2-86F5-F140-42CC-2FC348ABAF4C}"/>
          </ac:spMkLst>
        </pc:spChg>
        <pc:spChg chg="mod">
          <ac:chgData name="Crist, Rebecca" userId="340c29cd-7405-4600-8d3c-6107c7e8dd59" providerId="ADAL" clId="{4A6515A0-38D3-4C10-944A-C026082AA4FC}" dt="2025-02-20T22:09:17.494" v="1825"/>
          <ac:spMkLst>
            <pc:docMk/>
            <pc:sldMk cId="506810920" sldId="311"/>
            <ac:spMk id="12" creationId="{AE1F55AC-C31C-3796-276A-C70A94958142}"/>
          </ac:spMkLst>
        </pc:spChg>
        <pc:grpChg chg="add del mod">
          <ac:chgData name="Crist, Rebecca" userId="340c29cd-7405-4600-8d3c-6107c7e8dd59" providerId="ADAL" clId="{4A6515A0-38D3-4C10-944A-C026082AA4FC}" dt="2025-02-20T22:09:17.134" v="1824" actId="478"/>
          <ac:grpSpMkLst>
            <pc:docMk/>
            <pc:sldMk cId="506810920" sldId="311"/>
            <ac:grpSpMk id="4" creationId="{C34A8269-1F33-5572-F24D-3FA7A3E5D0F5}"/>
          </ac:grpSpMkLst>
        </pc:grpChg>
        <pc:grpChg chg="add mod">
          <ac:chgData name="Crist, Rebecca" userId="340c29cd-7405-4600-8d3c-6107c7e8dd59" providerId="ADAL" clId="{4A6515A0-38D3-4C10-944A-C026082AA4FC}" dt="2025-02-20T22:09:17.494" v="1825"/>
          <ac:grpSpMkLst>
            <pc:docMk/>
            <pc:sldMk cId="506810920" sldId="311"/>
            <ac:grpSpMk id="9" creationId="{B16E6D87-4E57-4BB0-ECC2-AC6884109BA9}"/>
          </ac:grpSpMkLst>
        </pc:grpChg>
        <pc:picChg chg="mod">
          <ac:chgData name="Crist, Rebecca" userId="340c29cd-7405-4600-8d3c-6107c7e8dd59" providerId="ADAL" clId="{4A6515A0-38D3-4C10-944A-C026082AA4FC}" dt="2025-02-20T20:20:06.732" v="1534" actId="1076"/>
          <ac:picMkLst>
            <pc:docMk/>
            <pc:sldMk cId="506810920" sldId="311"/>
            <ac:picMk id="6" creationId="{3A001986-E76C-8E54-AC14-D978D4A3787E}"/>
          </ac:picMkLst>
        </pc:picChg>
        <pc:picChg chg="add mod">
          <ac:chgData name="Crist, Rebecca" userId="340c29cd-7405-4600-8d3c-6107c7e8dd59" providerId="ADAL" clId="{4A6515A0-38D3-4C10-944A-C026082AA4FC}" dt="2025-02-20T20:19:45.970" v="1528"/>
          <ac:picMkLst>
            <pc:docMk/>
            <pc:sldMk cId="506810920" sldId="311"/>
            <ac:picMk id="8" creationId="{B8B8ECF2-DCFC-E4F0-3D20-613E6E073C67}"/>
          </ac:picMkLst>
        </pc:picChg>
        <pc:picChg chg="mod">
          <ac:chgData name="Crist, Rebecca" userId="340c29cd-7405-4600-8d3c-6107c7e8dd59" providerId="ADAL" clId="{4A6515A0-38D3-4C10-944A-C026082AA4FC}" dt="2025-02-20T22:09:17.494" v="1825"/>
          <ac:picMkLst>
            <pc:docMk/>
            <pc:sldMk cId="506810920" sldId="311"/>
            <ac:picMk id="11" creationId="{81365607-7FBF-D95F-17DF-A7F8499A86C8}"/>
          </ac:picMkLst>
        </pc:picChg>
      </pc:sldChg>
      <pc:sldChg chg="addSp delSp modSp add mod ord">
        <pc:chgData name="Crist, Rebecca" userId="340c29cd-7405-4600-8d3c-6107c7e8dd59" providerId="ADAL" clId="{4A6515A0-38D3-4C10-944A-C026082AA4FC}" dt="2025-02-20T22:17:10.209" v="2168" actId="20577"/>
        <pc:sldMkLst>
          <pc:docMk/>
          <pc:sldMk cId="683893100" sldId="312"/>
        </pc:sldMkLst>
        <pc:spChg chg="mod">
          <ac:chgData name="Crist, Rebecca" userId="340c29cd-7405-4600-8d3c-6107c7e8dd59" providerId="ADAL" clId="{4A6515A0-38D3-4C10-944A-C026082AA4FC}" dt="2025-02-20T19:59:17.947" v="877" actId="20577"/>
          <ac:spMkLst>
            <pc:docMk/>
            <pc:sldMk cId="683893100" sldId="312"/>
            <ac:spMk id="2" creationId="{E20B6945-A93E-1E34-650E-AB8B0FEBF112}"/>
          </ac:spMkLst>
        </pc:spChg>
        <pc:spChg chg="del mod">
          <ac:chgData name="Crist, Rebecca" userId="340c29cd-7405-4600-8d3c-6107c7e8dd59" providerId="ADAL" clId="{4A6515A0-38D3-4C10-944A-C026082AA4FC}" dt="2025-02-20T19:59:40.784" v="930" actId="478"/>
          <ac:spMkLst>
            <pc:docMk/>
            <pc:sldMk cId="683893100" sldId="312"/>
            <ac:spMk id="3" creationId="{E0E9E26C-622C-F3D1-32DD-C07485F13C5E}"/>
          </ac:spMkLst>
        </pc:spChg>
        <pc:spChg chg="mod">
          <ac:chgData name="Crist, Rebecca" userId="340c29cd-7405-4600-8d3c-6107c7e8dd59" providerId="ADAL" clId="{4A6515A0-38D3-4C10-944A-C026082AA4FC}" dt="2025-02-20T19:59:08.987" v="868" actId="478"/>
          <ac:spMkLst>
            <pc:docMk/>
            <pc:sldMk cId="683893100" sldId="312"/>
            <ac:spMk id="6" creationId="{F9E7CCC9-80A1-98FB-A5B1-213567473AA2}"/>
          </ac:spMkLst>
        </pc:spChg>
        <pc:spChg chg="mod">
          <ac:chgData name="Crist, Rebecca" userId="340c29cd-7405-4600-8d3c-6107c7e8dd59" providerId="ADAL" clId="{4A6515A0-38D3-4C10-944A-C026082AA4FC}" dt="2025-02-20T19:59:08.987" v="868" actId="478"/>
          <ac:spMkLst>
            <pc:docMk/>
            <pc:sldMk cId="683893100" sldId="312"/>
            <ac:spMk id="9" creationId="{32A70ACC-8900-EB15-690C-158361F7FBCF}"/>
          </ac:spMkLst>
        </pc:spChg>
        <pc:spChg chg="add mod">
          <ac:chgData name="Crist, Rebecca" userId="340c29cd-7405-4600-8d3c-6107c7e8dd59" providerId="ADAL" clId="{4A6515A0-38D3-4C10-944A-C026082AA4FC}" dt="2025-02-20T22:17:10.209" v="2168" actId="20577"/>
          <ac:spMkLst>
            <pc:docMk/>
            <pc:sldMk cId="683893100" sldId="312"/>
            <ac:spMk id="10" creationId="{A7DFEE2A-44EB-34F1-DF9D-7DAE2A77776F}"/>
          </ac:spMkLst>
        </pc:spChg>
        <pc:spChg chg="mod">
          <ac:chgData name="Crist, Rebecca" userId="340c29cd-7405-4600-8d3c-6107c7e8dd59" providerId="ADAL" clId="{4A6515A0-38D3-4C10-944A-C026082AA4FC}" dt="2025-02-20T22:09:10.929" v="1823" actId="1076"/>
          <ac:spMkLst>
            <pc:docMk/>
            <pc:sldMk cId="683893100" sldId="312"/>
            <ac:spMk id="12" creationId="{45359652-4E0F-D979-0AF2-79FC9BC8C5C6}"/>
          </ac:spMkLst>
        </pc:spChg>
        <pc:spChg chg="mod">
          <ac:chgData name="Crist, Rebecca" userId="340c29cd-7405-4600-8d3c-6107c7e8dd59" providerId="ADAL" clId="{4A6515A0-38D3-4C10-944A-C026082AA4FC}" dt="2025-02-20T22:09:10.929" v="1823" actId="1076"/>
          <ac:spMkLst>
            <pc:docMk/>
            <pc:sldMk cId="683893100" sldId="312"/>
            <ac:spMk id="14" creationId="{04C245B7-37B9-28C4-F3F2-9C1B0E05DA7D}"/>
          </ac:spMkLst>
        </pc:spChg>
        <pc:grpChg chg="add del mod">
          <ac:chgData name="Crist, Rebecca" userId="340c29cd-7405-4600-8d3c-6107c7e8dd59" providerId="ADAL" clId="{4A6515A0-38D3-4C10-944A-C026082AA4FC}" dt="2025-02-20T22:09:07.930" v="1821" actId="478"/>
          <ac:grpSpMkLst>
            <pc:docMk/>
            <pc:sldMk cId="683893100" sldId="312"/>
            <ac:grpSpMk id="7" creationId="{813B6574-1F7B-8BAE-F42E-D6526086AED8}"/>
          </ac:grpSpMkLst>
        </pc:grpChg>
        <pc:grpChg chg="add mod">
          <ac:chgData name="Crist, Rebecca" userId="340c29cd-7405-4600-8d3c-6107c7e8dd59" providerId="ADAL" clId="{4A6515A0-38D3-4C10-944A-C026082AA4FC}" dt="2025-02-20T22:09:10.929" v="1823" actId="1076"/>
          <ac:grpSpMkLst>
            <pc:docMk/>
            <pc:sldMk cId="683893100" sldId="312"/>
            <ac:grpSpMk id="11" creationId="{BE4F1A11-0D7D-F1AE-1F95-E390401AB156}"/>
          </ac:grpSpMkLst>
        </pc:grpChg>
        <pc:picChg chg="del">
          <ac:chgData name="Crist, Rebecca" userId="340c29cd-7405-4600-8d3c-6107c7e8dd59" providerId="ADAL" clId="{4A6515A0-38D3-4C10-944A-C026082AA4FC}" dt="2025-02-20T19:59:08.987" v="868" actId="478"/>
          <ac:picMkLst>
            <pc:docMk/>
            <pc:sldMk cId="683893100" sldId="312"/>
            <ac:picMk id="5" creationId="{ECBCC6D7-8CC0-732D-10D6-F03679A58857}"/>
          </ac:picMkLst>
        </pc:picChg>
        <pc:picChg chg="mod">
          <ac:chgData name="Crist, Rebecca" userId="340c29cd-7405-4600-8d3c-6107c7e8dd59" providerId="ADAL" clId="{4A6515A0-38D3-4C10-944A-C026082AA4FC}" dt="2025-02-20T19:59:08.987" v="868" actId="478"/>
          <ac:picMkLst>
            <pc:docMk/>
            <pc:sldMk cId="683893100" sldId="312"/>
            <ac:picMk id="8" creationId="{05D40D1B-4939-2846-20AB-5DA04849A794}"/>
          </ac:picMkLst>
        </pc:picChg>
        <pc:picChg chg="mod">
          <ac:chgData name="Crist, Rebecca" userId="340c29cd-7405-4600-8d3c-6107c7e8dd59" providerId="ADAL" clId="{4A6515A0-38D3-4C10-944A-C026082AA4FC}" dt="2025-02-20T22:09:10.929" v="1823" actId="1076"/>
          <ac:picMkLst>
            <pc:docMk/>
            <pc:sldMk cId="683893100" sldId="312"/>
            <ac:picMk id="13" creationId="{C7A831EC-85CE-9489-2DFE-3910C5A7E677}"/>
          </ac:picMkLst>
        </pc:picChg>
      </pc:sldChg>
      <pc:sldChg chg="modSp new mod">
        <pc:chgData name="Crist, Rebecca" userId="340c29cd-7405-4600-8d3c-6107c7e8dd59" providerId="ADAL" clId="{4A6515A0-38D3-4C10-944A-C026082AA4FC}" dt="2025-02-21T17:05:54.559" v="2195" actId="403"/>
        <pc:sldMkLst>
          <pc:docMk/>
          <pc:sldMk cId="1764255013" sldId="313"/>
        </pc:sldMkLst>
        <pc:spChg chg="mod">
          <ac:chgData name="Crist, Rebecca" userId="340c29cd-7405-4600-8d3c-6107c7e8dd59" providerId="ADAL" clId="{4A6515A0-38D3-4C10-944A-C026082AA4FC}" dt="2025-02-21T17:02:29.756" v="2187" actId="20577"/>
          <ac:spMkLst>
            <pc:docMk/>
            <pc:sldMk cId="1764255013" sldId="313"/>
            <ac:spMk id="2" creationId="{C2D6720C-918B-9135-8AFE-CC8C5373EF43}"/>
          </ac:spMkLst>
        </pc:spChg>
        <pc:spChg chg="mod">
          <ac:chgData name="Crist, Rebecca" userId="340c29cd-7405-4600-8d3c-6107c7e8dd59" providerId="ADAL" clId="{4A6515A0-38D3-4C10-944A-C026082AA4FC}" dt="2025-02-21T17:05:54.559" v="2195" actId="403"/>
          <ac:spMkLst>
            <pc:docMk/>
            <pc:sldMk cId="1764255013" sldId="313"/>
            <ac:spMk id="3" creationId="{6C335332-374F-85C1-C2A4-4D64173DE534}"/>
          </ac:spMkLst>
        </pc:spChg>
      </pc:sldChg>
      <pc:sldChg chg="addSp delSp modSp add mod ord">
        <pc:chgData name="Crist, Rebecca" userId="340c29cd-7405-4600-8d3c-6107c7e8dd59" providerId="ADAL" clId="{4A6515A0-38D3-4C10-944A-C026082AA4FC}" dt="2025-02-20T22:09:23.184" v="1827"/>
        <pc:sldMkLst>
          <pc:docMk/>
          <pc:sldMk cId="2793426561" sldId="314"/>
        </pc:sldMkLst>
        <pc:spChg chg="mod">
          <ac:chgData name="Crist, Rebecca" userId="340c29cd-7405-4600-8d3c-6107c7e8dd59" providerId="ADAL" clId="{4A6515A0-38D3-4C10-944A-C026082AA4FC}" dt="2025-02-20T20:21:22.755" v="1594" actId="20577"/>
          <ac:spMkLst>
            <pc:docMk/>
            <pc:sldMk cId="2793426561" sldId="314"/>
            <ac:spMk id="2" creationId="{8CC99FF1-D672-8E90-7C95-0797E5032727}"/>
          </ac:spMkLst>
        </pc:spChg>
        <pc:spChg chg="mod">
          <ac:chgData name="Crist, Rebecca" userId="340c29cd-7405-4600-8d3c-6107c7e8dd59" providerId="ADAL" clId="{4A6515A0-38D3-4C10-944A-C026082AA4FC}" dt="2025-02-20T20:22:09.828" v="1731" actId="20577"/>
          <ac:spMkLst>
            <pc:docMk/>
            <pc:sldMk cId="2793426561" sldId="314"/>
            <ac:spMk id="3" creationId="{B0F4DAC8-2A83-851B-767D-C48BEE276A6E}"/>
          </ac:spMkLst>
        </pc:spChg>
        <pc:spChg chg="mod">
          <ac:chgData name="Crist, Rebecca" userId="340c29cd-7405-4600-8d3c-6107c7e8dd59" providerId="ADAL" clId="{4A6515A0-38D3-4C10-944A-C026082AA4FC}" dt="2025-02-20T22:09:23.184" v="1827"/>
          <ac:spMkLst>
            <pc:docMk/>
            <pc:sldMk cId="2793426561" sldId="314"/>
            <ac:spMk id="10" creationId="{FC60A921-F53D-5380-7756-A2E898B812DE}"/>
          </ac:spMkLst>
        </pc:spChg>
        <pc:spChg chg="mod">
          <ac:chgData name="Crist, Rebecca" userId="340c29cd-7405-4600-8d3c-6107c7e8dd59" providerId="ADAL" clId="{4A6515A0-38D3-4C10-944A-C026082AA4FC}" dt="2025-02-20T22:09:23.184" v="1827"/>
          <ac:spMkLst>
            <pc:docMk/>
            <pc:sldMk cId="2793426561" sldId="314"/>
            <ac:spMk id="12" creationId="{F1F31918-E2C5-16D0-62AE-5EE762638B96}"/>
          </ac:spMkLst>
        </pc:spChg>
        <pc:grpChg chg="del">
          <ac:chgData name="Crist, Rebecca" userId="340c29cd-7405-4600-8d3c-6107c7e8dd59" providerId="ADAL" clId="{4A6515A0-38D3-4C10-944A-C026082AA4FC}" dt="2025-02-20T22:09:22.888" v="1826" actId="478"/>
          <ac:grpSpMkLst>
            <pc:docMk/>
            <pc:sldMk cId="2793426561" sldId="314"/>
            <ac:grpSpMk id="4" creationId="{8C25004D-8EFD-31AF-2BD9-4F54EAF83AF0}"/>
          </ac:grpSpMkLst>
        </pc:grpChg>
        <pc:grpChg chg="add mod">
          <ac:chgData name="Crist, Rebecca" userId="340c29cd-7405-4600-8d3c-6107c7e8dd59" providerId="ADAL" clId="{4A6515A0-38D3-4C10-944A-C026082AA4FC}" dt="2025-02-20T22:09:23.184" v="1827"/>
          <ac:grpSpMkLst>
            <pc:docMk/>
            <pc:sldMk cId="2793426561" sldId="314"/>
            <ac:grpSpMk id="9" creationId="{85E975C8-A8F1-F9E0-8771-6284306EDD93}"/>
          </ac:grpSpMkLst>
        </pc:grpChg>
        <pc:picChg chg="mod">
          <ac:chgData name="Crist, Rebecca" userId="340c29cd-7405-4600-8d3c-6107c7e8dd59" providerId="ADAL" clId="{4A6515A0-38D3-4C10-944A-C026082AA4FC}" dt="2025-02-20T22:09:23.184" v="1827"/>
          <ac:picMkLst>
            <pc:docMk/>
            <pc:sldMk cId="2793426561" sldId="314"/>
            <ac:picMk id="11" creationId="{28D579C0-D028-6D3B-E04F-135B9B4523EE}"/>
          </ac:picMkLst>
        </pc:picChg>
      </pc:sldChg>
      <pc:sldChg chg="modSp add mod ord">
        <pc:chgData name="Crist, Rebecca" userId="340c29cd-7405-4600-8d3c-6107c7e8dd59" providerId="ADAL" clId="{4A6515A0-38D3-4C10-944A-C026082AA4FC}" dt="2025-02-21T17:13:33.094" v="2217" actId="20577"/>
        <pc:sldMkLst>
          <pc:docMk/>
          <pc:sldMk cId="411867770" sldId="315"/>
        </pc:sldMkLst>
        <pc:spChg chg="mod">
          <ac:chgData name="Crist, Rebecca" userId="340c29cd-7405-4600-8d3c-6107c7e8dd59" providerId="ADAL" clId="{4A6515A0-38D3-4C10-944A-C026082AA4FC}" dt="2025-02-21T17:06:04.347" v="2201" actId="20577"/>
          <ac:spMkLst>
            <pc:docMk/>
            <pc:sldMk cId="411867770" sldId="315"/>
            <ac:spMk id="2" creationId="{940D2E90-5C89-6454-DB55-6A023B03DF99}"/>
          </ac:spMkLst>
        </pc:spChg>
        <pc:spChg chg="mod">
          <ac:chgData name="Crist, Rebecca" userId="340c29cd-7405-4600-8d3c-6107c7e8dd59" providerId="ADAL" clId="{4A6515A0-38D3-4C10-944A-C026082AA4FC}" dt="2025-02-21T17:13:33.094" v="2217" actId="20577"/>
          <ac:spMkLst>
            <pc:docMk/>
            <pc:sldMk cId="411867770" sldId="315"/>
            <ac:spMk id="3" creationId="{E3851230-8EC1-5347-33D9-A45005F17C39}"/>
          </ac:spMkLst>
        </pc:spChg>
      </pc:sldChg>
      <pc:sldChg chg="modSp add mod">
        <pc:chgData name="Crist, Rebecca" userId="340c29cd-7405-4600-8d3c-6107c7e8dd59" providerId="ADAL" clId="{4A6515A0-38D3-4C10-944A-C026082AA4FC}" dt="2025-02-20T22:16:26.345" v="2134" actId="20577"/>
        <pc:sldMkLst>
          <pc:docMk/>
          <pc:sldMk cId="1241666622" sldId="316"/>
        </pc:sldMkLst>
        <pc:spChg chg="mod">
          <ac:chgData name="Crist, Rebecca" userId="340c29cd-7405-4600-8d3c-6107c7e8dd59" providerId="ADAL" clId="{4A6515A0-38D3-4C10-944A-C026082AA4FC}" dt="2025-02-20T22:16:26.345" v="2134" actId="20577"/>
          <ac:spMkLst>
            <pc:docMk/>
            <pc:sldMk cId="1241666622" sldId="316"/>
            <ac:spMk id="2" creationId="{FF7E3BD1-F7C9-DC11-F735-82FB25504E72}"/>
          </ac:spMkLst>
        </pc:spChg>
        <pc:spChg chg="mod">
          <ac:chgData name="Crist, Rebecca" userId="340c29cd-7405-4600-8d3c-6107c7e8dd59" providerId="ADAL" clId="{4A6515A0-38D3-4C10-944A-C026082AA4FC}" dt="2025-02-20T22:16:18.953" v="2132" actId="1076"/>
          <ac:spMkLst>
            <pc:docMk/>
            <pc:sldMk cId="1241666622" sldId="316"/>
            <ac:spMk id="3" creationId="{01D483C4-1C43-AD6C-1E63-7B7A82AFDC0C}"/>
          </ac:spMkLst>
        </pc:spChg>
      </pc:sldChg>
      <pc:sldMasterChg chg="del delSldLayout">
        <pc:chgData name="Crist, Rebecca" userId="340c29cd-7405-4600-8d3c-6107c7e8dd59" providerId="ADAL" clId="{4A6515A0-38D3-4C10-944A-C026082AA4FC}" dt="2025-02-20T20:22:38.801" v="1735" actId="47"/>
        <pc:sldMasterMkLst>
          <pc:docMk/>
          <pc:sldMasterMk cId="2299304397" sldId="2147483648"/>
        </pc:sldMasterMkLst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1319395846" sldId="2147483649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881679018" sldId="2147483650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364391777" sldId="2147483651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82964408" sldId="2147483652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3385823818" sldId="2147483653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021242006" sldId="2147483654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404457145" sldId="2147483655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3582364816" sldId="2147483656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2611727039" sldId="2147483657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974030481" sldId="2147483658"/>
          </pc:sldLayoutMkLst>
        </pc:sldLayoutChg>
        <pc:sldLayoutChg chg="del">
          <pc:chgData name="Crist, Rebecca" userId="340c29cd-7405-4600-8d3c-6107c7e8dd59" providerId="ADAL" clId="{4A6515A0-38D3-4C10-944A-C026082AA4FC}" dt="2025-02-20T20:22:38.801" v="1735" actId="47"/>
          <pc:sldLayoutMkLst>
            <pc:docMk/>
            <pc:sldMasterMk cId="2299304397" sldId="2147483648"/>
            <pc:sldLayoutMk cId="4081856182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mory.sharepoint.com/sites/ASERL/Shared%20Documents/!ASERL-Share/ASERL-Shared%20Program%20Files/KUDZU/Kudzu%20Stats/KudzuReview_2012-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All Kudzu Borrowing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All Kudzu Borrowing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1.5108374449724056E-2"/>
                  <c:y val="-4.133174420194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CF-425F-8615-3D6D66025F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Borrowing!$C$1:$O$1</c:f>
              <c:strCache>
                <c:ptCount val="13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FY22</c:v>
                </c:pt>
                <c:pt idx="11">
                  <c:v>FY23</c:v>
                </c:pt>
                <c:pt idx="12">
                  <c:v>FY24</c:v>
                </c:pt>
              </c:strCache>
            </c:strRef>
          </c:cat>
          <c:val>
            <c:numRef>
              <c:f>Borrowing!$C$27:$O$27</c:f>
              <c:numCache>
                <c:formatCode>#,##0</c:formatCode>
                <c:ptCount val="13"/>
                <c:pt idx="0">
                  <c:v>90089</c:v>
                </c:pt>
                <c:pt idx="1">
                  <c:v>86077</c:v>
                </c:pt>
                <c:pt idx="2">
                  <c:v>84334</c:v>
                </c:pt>
                <c:pt idx="3">
                  <c:v>86166</c:v>
                </c:pt>
                <c:pt idx="4">
                  <c:v>83956</c:v>
                </c:pt>
                <c:pt idx="5">
                  <c:v>73055</c:v>
                </c:pt>
                <c:pt idx="6">
                  <c:v>72111</c:v>
                </c:pt>
                <c:pt idx="7">
                  <c:v>61482</c:v>
                </c:pt>
                <c:pt idx="8">
                  <c:v>57126</c:v>
                </c:pt>
                <c:pt idx="9">
                  <c:v>34106</c:v>
                </c:pt>
                <c:pt idx="10">
                  <c:v>34391</c:v>
                </c:pt>
                <c:pt idx="11">
                  <c:v>34209</c:v>
                </c:pt>
                <c:pt idx="12">
                  <c:v>32134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CF-425F-8615-3D6D66025FA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5216392"/>
        <c:axId val="49521704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v>All Kudzu Lending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Lending!$C$27:$O$27</c15:sqref>
                        </c15:formulaRef>
                      </c:ext>
                    </c:extLst>
                    <c:numCache>
                      <c:formatCode>#,##0</c:formatCode>
                      <c:ptCount val="13"/>
                      <c:pt idx="0">
                        <c:v>90486</c:v>
                      </c:pt>
                      <c:pt idx="1">
                        <c:v>86661</c:v>
                      </c:pt>
                      <c:pt idx="2">
                        <c:v>84449</c:v>
                      </c:pt>
                      <c:pt idx="3">
                        <c:v>88759</c:v>
                      </c:pt>
                      <c:pt idx="4">
                        <c:v>87458</c:v>
                      </c:pt>
                      <c:pt idx="5">
                        <c:v>73055</c:v>
                      </c:pt>
                      <c:pt idx="6">
                        <c:v>72111</c:v>
                      </c:pt>
                      <c:pt idx="7">
                        <c:v>61482</c:v>
                      </c:pt>
                      <c:pt idx="8">
                        <c:v>57126</c:v>
                      </c:pt>
                      <c:pt idx="9">
                        <c:v>34106</c:v>
                      </c:pt>
                      <c:pt idx="10">
                        <c:v>34391</c:v>
                      </c:pt>
                      <c:pt idx="11">
                        <c:v>34209</c:v>
                      </c:pt>
                      <c:pt idx="12">
                        <c:v>32134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4CF-425F-8615-3D6D66025FA4}"/>
                  </c:ext>
                </c:extLst>
              </c15:ser>
            </c15:filteredLineSeries>
          </c:ext>
        </c:extLst>
      </c:lineChart>
      <c:catAx>
        <c:axId val="49521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217048"/>
        <c:crosses val="autoZero"/>
        <c:auto val="1"/>
        <c:lblAlgn val="ctr"/>
        <c:lblOffset val="100"/>
        <c:noMultiLvlLbl val="0"/>
      </c:catAx>
      <c:valAx>
        <c:axId val="49521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216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9" cy="464663"/>
          </a:xfrm>
          <a:prstGeom prst="rect">
            <a:avLst/>
          </a:prstGeom>
        </p:spPr>
        <p:txBody>
          <a:bodyPr vert="horz" lIns="93148" tIns="46574" rIns="93148" bIns="46574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7" y="0"/>
            <a:ext cx="3038259" cy="464663"/>
          </a:xfrm>
          <a:prstGeom prst="rect">
            <a:avLst/>
          </a:prstGeom>
        </p:spPr>
        <p:txBody>
          <a:bodyPr vert="horz" lIns="93148" tIns="46574" rIns="93148" bIns="46574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FCF438-7DE3-4E89-96A4-3FAFAA54B62F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8" tIns="46574" rIns="93148" bIns="4657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5" y="4415083"/>
            <a:ext cx="5609574" cy="4183538"/>
          </a:xfrm>
          <a:prstGeom prst="rect">
            <a:avLst/>
          </a:prstGeom>
        </p:spPr>
        <p:txBody>
          <a:bodyPr vert="horz" lIns="93148" tIns="46574" rIns="93148" bIns="4657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164"/>
            <a:ext cx="3038259" cy="464663"/>
          </a:xfrm>
          <a:prstGeom prst="rect">
            <a:avLst/>
          </a:prstGeom>
        </p:spPr>
        <p:txBody>
          <a:bodyPr vert="horz" lIns="93148" tIns="46574" rIns="93148" bIns="46574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7" y="8830164"/>
            <a:ext cx="3038259" cy="464663"/>
          </a:xfrm>
          <a:prstGeom prst="rect">
            <a:avLst/>
          </a:prstGeom>
        </p:spPr>
        <p:txBody>
          <a:bodyPr vert="horz" wrap="square" lIns="93148" tIns="46574" rIns="93148" bIns="465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2088A46-1355-4A20-B307-4CF01E558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344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711" indent="-29065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202" indent="-232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255" indent="-232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4307" indent="-232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6792" indent="-232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9274" indent="-232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758" indent="-232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4242" indent="-232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BE83A4D-2DD6-42C5-8E6A-DC224ACB09E0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876" indent="-2907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457" indent="-2325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611" indent="-2325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4765" indent="-2325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7347" indent="-232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9930" indent="-232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2512" indent="-232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5094" indent="-232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3579943-EBF8-488C-A937-7DB1E5DCA1E2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88A46-1355-4A20-B307-4CF01E558BB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8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8D66E-2C14-4641-A01D-4CE324FF0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72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D34A0-8605-4545-B95C-8996DCEFC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9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E8F8F-0028-4822-9471-9D5BB9748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365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C22E1-0F61-4440-B76F-8A57DE648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86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8298A-1C1A-4132-9A62-196132955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573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F261-A05A-019C-D804-C6BFA4BBE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4CDBD-837C-EF3F-02B5-D21ADD671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410C-BA58-3482-41D3-9A6B7860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75239-FF6B-6E95-A83A-55878DB3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B999A-41F4-DC69-48CF-1B2D219E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F3EC-4386-F78D-2528-900F8A04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FE668-4935-B784-312A-D8A107EC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D6F79-BC1B-6045-1D8D-9CA6340B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7C7BB-379F-1785-52BC-284BC0FA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20384-1B22-FE27-CADA-02D3D7E4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76FA-F136-D42C-F2FC-CF327117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72C6C-ABAA-A54C-633C-6BF693B4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306A3-5E27-2B84-7BD3-9EACC894A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446A9-DDD3-F4A8-74F8-EDB15032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419C-2362-241A-BEBA-7BE8D1B5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0A39-91DB-6290-5E79-49CAB881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C67B1-4605-E8D8-3DDB-F048AFED7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AAD23-01C2-A062-E3A2-92C52E798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E30C2-E630-3FC7-BAF1-E311922A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B1ADD-BA17-E2BC-04A6-7F879473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8ADED-05D5-0997-A341-C89D388C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3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E8A7-DFEA-087C-7DE8-D83FE045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1C22A-D072-867E-B748-4660C4374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DC2C9-15C4-F53E-5146-2E07C1B34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F77DE-02AB-8267-715D-AFF29535A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A943A-D234-57F0-6B5D-72C1EC2AB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7CED7-5E81-4C68-02CB-300BAC8F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C68A2-38B4-5432-F570-6E60A695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7E393B-A5F1-5D47-93C2-83BFE77E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2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D597-41AF-DAE6-147B-3E44CB173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52240-7AFA-2F0B-9919-0C3EAAD9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BEB35-50EF-4598-2B21-AB5E9EA8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337B8-CD5C-566B-4964-225347D0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8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FF7BA-4487-4BAB-BA6D-E00497B3A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823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1EDAA-5688-136F-565F-A6E3299B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5B334-759A-1747-C6FE-765DFECF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633C5-6332-CA4B-2B82-27DD8571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2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E320-F0F1-34EB-977E-843852DB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3EE8-D91A-9452-D345-7D1330F2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1950A-6DD3-F66C-8432-D73DB007E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29504-4970-982E-ED5B-137C324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B50EC-F231-27DB-0484-552CF312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B482E-6CD0-46E6-A8BD-757F0CCE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56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AD55-1428-6B5D-C4BD-AC94BAED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B1040-5899-0FEF-3E4F-466E5C123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A6773-EF06-D54B-AE33-B3425794F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CC9EF-1BDB-7D62-EB0C-164347B2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4E3AA-947B-291E-409C-1CABDF7BC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DC7E-8833-8A04-D479-8DE0C80E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3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B32C-A61E-9C7B-2494-474A2D42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9A3D3-6F2C-AAC9-9E20-39B0148E4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DF21-C057-7116-E356-B37B22BA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AB200-0F1A-E630-CFED-A24632D2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9714C-AA4C-6FD0-0BB6-E79A292D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4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8B518B-0219-8659-D0BD-D80BB08F4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1C3DB-FE40-C1EF-B17C-643A4D441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CB29D-A573-38F6-69C2-BB40E1F5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30EE8-3957-E286-85E6-A56292DC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8F293-9B49-E39F-B2A8-184CB2ED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8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AFEBF-0722-429F-83A4-BA0A27366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68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E3ABD-1A75-4D03-8C02-6DA338B5A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60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FCC9C-9E3E-4B1E-B111-46377F15D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5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30368-6A49-475D-8FDD-5EAE10560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2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BD11D-5FCE-43FA-813A-A618BD4EA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75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81CD1-01C2-4A38-B6CA-45ED8FFCC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16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E92EE-6B19-4E6D-B449-109CEC56A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36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820E0DC-A478-4764-BB46-10B6873769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6B3E-2243-3469-3BD9-A0E5E62C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83BA3-9A98-1B8F-27FE-3E421C92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C2FDD-F0F8-E236-2988-D175DAD34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4221D4-E303-46E3-AF2E-EF8F7E1F8C4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4E10A-C9C5-50ED-BA92-6486C3E7E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8E6F-3A70-A7BD-09DE-F49E2CC85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28FA97-66C6-4AEC-BEDB-F49B803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W_ASERL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0"/>
            <a:ext cx="8610600" cy="1981200"/>
          </a:xfrm>
        </p:spPr>
        <p:txBody>
          <a:bodyPr/>
          <a:lstStyle/>
          <a:p>
            <a:pPr eaLnBrk="1" hangingPunct="1"/>
            <a:r>
              <a:rPr lang="en-US" sz="2800" b="1" dirty="0"/>
              <a:t>ASERL Kudzu Ops</a:t>
            </a:r>
            <a:endParaRPr lang="en-US" altLang="en-US" sz="2400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8534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00100" indent="-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marL="0" indent="0" algn="ctr"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marL="0" indent="0" algn="ctr"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1800"/>
              <a:t>February 21, 2025</a:t>
            </a:r>
            <a:endParaRPr lang="en-US" altLang="en-US" sz="1800" dirty="0"/>
          </a:p>
          <a:p>
            <a:pPr marL="0" indent="0" algn="ctr" eaLnBrk="1" hangingPunct="1">
              <a:spcBef>
                <a:spcPct val="50000"/>
              </a:spcBef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720C-918B-9135-8AFE-CC8C5373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35332-374F-85C1-C2A4-4D64173DE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this time, do you handle Kudzu requests differently than other ASERL requests?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6425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6EB0E-21A2-B7DF-073B-70F50567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9FF1-D672-8E90-7C95-0797E503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would you like to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4DAC8-2A83-851B-767D-C48BEE276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r>
              <a:rPr lang="en-US" dirty="0"/>
              <a:t>What would make resource sharing easier for you?</a:t>
            </a:r>
          </a:p>
          <a:p>
            <a:endParaRPr lang="en-US" dirty="0"/>
          </a:p>
          <a:p>
            <a:r>
              <a:rPr lang="en-US" dirty="0"/>
              <a:t>What would the ideal be?</a:t>
            </a:r>
          </a:p>
          <a:p>
            <a:endParaRPr lang="en-US" dirty="0"/>
          </a:p>
          <a:p>
            <a:r>
              <a:rPr lang="en-US" dirty="0"/>
              <a:t>Can we improve Kudzu? </a:t>
            </a:r>
            <a:br>
              <a:rPr lang="en-US" dirty="0"/>
            </a:br>
            <a:r>
              <a:rPr lang="en-US" dirty="0"/>
              <a:t>Should we change it altogether?</a:t>
            </a:r>
          </a:p>
        </p:txBody>
      </p:sp>
      <p:pic>
        <p:nvPicPr>
          <p:cNvPr id="8" name="Picture 6" descr="NEW_ASERL_Logo">
            <a:extLst>
              <a:ext uri="{FF2B5EF4-FFF2-40B4-BE49-F238E27FC236}">
                <a16:creationId xmlns:a16="http://schemas.microsoft.com/office/drawing/2014/main" id="{8FE2FDF2-78C6-C83E-8CD5-D1ECFABD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5E975C8-A8F1-F9E0-8771-6284306EDD93}"/>
              </a:ext>
            </a:extLst>
          </p:cNvPr>
          <p:cNvGrpSpPr/>
          <p:nvPr/>
        </p:nvGrpSpPr>
        <p:grpSpPr>
          <a:xfrm>
            <a:off x="457200" y="570707"/>
            <a:ext cx="838200" cy="914400"/>
            <a:chOff x="20540" y="-281852"/>
            <a:chExt cx="2027238" cy="20272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60A921-F53D-5380-7756-A2E898B812DE}"/>
                </a:ext>
              </a:extLst>
            </p:cNvPr>
            <p:cNvSpPr txBox="1"/>
            <p:nvPr/>
          </p:nvSpPr>
          <p:spPr>
            <a:xfrm>
              <a:off x="914399" y="332790"/>
              <a:ext cx="721591" cy="65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Aptos Narrow" panose="020B0004020202020204" pitchFamily="34" charset="0"/>
                </a:rPr>
                <a:t>YEARS</a:t>
              </a:r>
            </a:p>
          </p:txBody>
        </p:sp>
        <p:pic>
          <p:nvPicPr>
            <p:cNvPr id="11" name="Content Placeholder 4" descr="Leaf with solid fill">
              <a:extLst>
                <a:ext uri="{FF2B5EF4-FFF2-40B4-BE49-F238E27FC236}">
                  <a16:creationId xmlns:a16="http://schemas.microsoft.com/office/drawing/2014/main" id="{28D579C0-D028-6D3B-E04F-135B9B452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20540" y="-281852"/>
              <a:ext cx="2027238" cy="202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F31918-E2C5-16D0-62AE-5EE762638B96}"/>
                </a:ext>
              </a:extLst>
            </p:cNvPr>
            <p:cNvSpPr txBox="1"/>
            <p:nvPr/>
          </p:nvSpPr>
          <p:spPr>
            <a:xfrm>
              <a:off x="934940" y="279538"/>
              <a:ext cx="721590" cy="6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endParaRPr lang="en-US" sz="400" dirty="0">
                <a:solidFill>
                  <a:schemeClr val="bg1"/>
                </a:solidFill>
                <a:latin typeface="Aptos Narrow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42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9B9B-2A47-70AA-11AC-71ED3007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D2E90-5C89-6454-DB55-6A023B03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1230-8EC1-5347-33D9-A45005F17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What would you like to see in enhanced resource sharing?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1867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6" descr="NEW_ASERL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260C2-E0BD-D68D-690A-04034FE90AD0}"/>
              </a:ext>
            </a:extLst>
          </p:cNvPr>
          <p:cNvSpPr txBox="1"/>
          <p:nvPr/>
        </p:nvSpPr>
        <p:spPr>
          <a:xfrm>
            <a:off x="0" y="1675161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 for your support!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Contact me:</a:t>
            </a:r>
          </a:p>
          <a:p>
            <a:pPr algn="ctr"/>
            <a:r>
              <a:rPr lang="en-US" sz="3200" dirty="0"/>
              <a:t>rebecca@aserl.org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400C3E-9E9E-9C5C-ADBF-5E36EE4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End of Presentation slide</a:t>
            </a:r>
          </a:p>
        </p:txBody>
      </p:sp>
    </p:spTree>
    <p:extLst>
      <p:ext uri="{BB962C8B-B14F-4D97-AF65-F5344CB8AC3E}">
        <p14:creationId xmlns:p14="http://schemas.microsoft.com/office/powerpoint/2010/main" val="101828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Expectations for Participation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</a:pPr>
            <a:r>
              <a:rPr lang="en-US" altLang="en-US" sz="2400" dirty="0"/>
              <a:t>To minimize disruption, please mute yourself unless you are speaking</a:t>
            </a:r>
          </a:p>
          <a:p>
            <a:pPr>
              <a:spcAft>
                <a:spcPts val="900"/>
              </a:spcAft>
            </a:pPr>
            <a:r>
              <a:rPr lang="en-US" sz="2400" dirty="0"/>
              <a:t>We strive to provide thoughtful, trusting, and respectful environments </a:t>
            </a:r>
          </a:p>
          <a:p>
            <a:pPr>
              <a:spcAft>
                <a:spcPts val="900"/>
              </a:spcAft>
            </a:pPr>
            <a:r>
              <a:rPr lang="en-US" sz="2400" dirty="0"/>
              <a:t>We minimize distractions around us to foster constructive participation </a:t>
            </a:r>
          </a:p>
          <a:p>
            <a:pPr>
              <a:spcAft>
                <a:spcPts val="900"/>
              </a:spcAft>
            </a:pPr>
            <a:r>
              <a:rPr lang="en-US" sz="2400" dirty="0"/>
              <a:t>We are intrigued by differences we encounter and we engage in difficult topics with respect and care</a:t>
            </a:r>
          </a:p>
          <a:p>
            <a:pPr>
              <a:spcAft>
                <a:spcPts val="900"/>
              </a:spcAft>
            </a:pPr>
            <a:r>
              <a:rPr lang="en-US" sz="2400" dirty="0"/>
              <a:t>We assume positive intentions, but also take any reports of misconduct very seriously</a:t>
            </a:r>
          </a:p>
        </p:txBody>
      </p:sp>
      <p:pic>
        <p:nvPicPr>
          <p:cNvPr id="2" name="Picture 6" descr="NEW_ASERL_Logo">
            <a:extLst>
              <a:ext uri="{FF2B5EF4-FFF2-40B4-BE49-F238E27FC236}">
                <a16:creationId xmlns:a16="http://schemas.microsoft.com/office/drawing/2014/main" id="{BB4E837F-4032-A743-3126-5EB060FD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4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NEW_ASERL_Logo">
            <a:extLst>
              <a:ext uri="{FF2B5EF4-FFF2-40B4-BE49-F238E27FC236}">
                <a16:creationId xmlns:a16="http://schemas.microsoft.com/office/drawing/2014/main" id="{04C3BBD3-B76B-4B83-71FA-2CD30DC4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07073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026CC-0DE2-1EB0-1B1C-B8AA4888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Kudzu: A Brief History</a:t>
            </a:r>
          </a:p>
        </p:txBody>
      </p:sp>
      <p:pic>
        <p:nvPicPr>
          <p:cNvPr id="10" name="Picture 9" descr="A pink bag with a window&#10;&#10;AI-generated content may be incorrect.">
            <a:extLst>
              <a:ext uri="{FF2B5EF4-FFF2-40B4-BE49-F238E27FC236}">
                <a16:creationId xmlns:a16="http://schemas.microsoft.com/office/drawing/2014/main" id="{9D17F5B8-6B8B-8879-4983-C923AC5B3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27" y="1638300"/>
            <a:ext cx="5943600" cy="4457700"/>
          </a:xfrm>
          <a:prstGeom prst="rect">
            <a:avLst/>
          </a:prstGeom>
        </p:spPr>
      </p:pic>
      <p:pic>
        <p:nvPicPr>
          <p:cNvPr id="5" name="Content Placeholder 4" descr="Leaf with solid fill">
            <a:extLst>
              <a:ext uri="{FF2B5EF4-FFF2-40B4-BE49-F238E27FC236}">
                <a16:creationId xmlns:a16="http://schemas.microsoft.com/office/drawing/2014/main" id="{C6B528CF-0854-D245-8EBE-565B6F691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0750" y="4267200"/>
            <a:ext cx="2514600" cy="25146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0151E7-BBC2-E40E-2857-5276826722CA}"/>
              </a:ext>
            </a:extLst>
          </p:cNvPr>
          <p:cNvSpPr txBox="1"/>
          <p:nvPr/>
        </p:nvSpPr>
        <p:spPr>
          <a:xfrm>
            <a:off x="7125714" y="4903378"/>
            <a:ext cx="95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gency FB" panose="020B0503020202020204" pitchFamily="34" charset="0"/>
              </a:rPr>
              <a:t>25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ptos Narrow" panose="020B0004020202020204" pitchFamily="34" charset="0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385311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0F04-E964-64AA-476A-4CE7155C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in Kudzu?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F106A-03B7-8425-6F44-3A9A7BC03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4983162"/>
          </a:xfrm>
        </p:spPr>
        <p:txBody>
          <a:bodyPr numCol="2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Alabama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UAB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UAB Lister Hill Health Sciences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Arkansas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Auburn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Clemson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East Carolina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George Mason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Georgia Tech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Kentucky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Louisville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Memphis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Miami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Mississippi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Mississippi State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UNC-Charlotte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UNC-Greensboro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South Carolina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Tennessee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Tulane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Vanderbilt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Vanderbilt Law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VCU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Wake Forest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William &amp; Mary</a:t>
            </a:r>
          </a:p>
          <a:p>
            <a:endParaRPr lang="en-US" sz="2800" dirty="0"/>
          </a:p>
        </p:txBody>
      </p:sp>
      <p:pic>
        <p:nvPicPr>
          <p:cNvPr id="4" name="Picture 6" descr="NEW_ASERL_Logo">
            <a:extLst>
              <a:ext uri="{FF2B5EF4-FFF2-40B4-BE49-F238E27FC236}">
                <a16:creationId xmlns:a16="http://schemas.microsoft.com/office/drawing/2014/main" id="{F2C9CF39-BAD9-7702-6C77-E7DF5074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Leaf with solid fill">
            <a:extLst>
              <a:ext uri="{FF2B5EF4-FFF2-40B4-BE49-F238E27FC236}">
                <a16:creationId xmlns:a16="http://schemas.microsoft.com/office/drawing/2014/main" id="{BF8CCD0E-2043-FA5E-0536-FFBBCDB92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-16213" y="-30162"/>
            <a:ext cx="1600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39E4E-1A75-6688-A18E-7160D12A89A8}"/>
              </a:ext>
            </a:extLst>
          </p:cNvPr>
          <p:cNvSpPr txBox="1"/>
          <p:nvPr/>
        </p:nvSpPr>
        <p:spPr>
          <a:xfrm>
            <a:off x="705568" y="455174"/>
            <a:ext cx="5695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</a:rPr>
              <a:t>25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ptos Narrow" panose="020B0004020202020204" pitchFamily="34" charset="0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347526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DED41-1594-3842-E3B8-83302DE6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3BD1-F7C9-DC11-F735-82FB2550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483C4-1C43-AD6C-1E63-7B7A82AFD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534400" cy="2590800"/>
          </a:xfrm>
        </p:spPr>
        <p:txBody>
          <a:bodyPr numCol="2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Central Florida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Duke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Emory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Florida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Florida International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Florida State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Georgia</a:t>
            </a:r>
            <a:br>
              <a:rPr lang="en-US" sz="2000" i="1" dirty="0"/>
            </a:br>
            <a:br>
              <a:rPr lang="en-US" sz="2000" i="1" dirty="0"/>
            </a:br>
            <a:endParaRPr lang="en-US" sz="2000" i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Johns Hopkins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Louisiana State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NC State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UNC-Chapel Hill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South Florida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University of Virginia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Virginia Tech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6" descr="NEW_ASERL_Logo">
            <a:extLst>
              <a:ext uri="{FF2B5EF4-FFF2-40B4-BE49-F238E27FC236}">
                <a16:creationId xmlns:a16="http://schemas.microsoft.com/office/drawing/2014/main" id="{548CA59F-8BC6-7EDE-E804-DA9FD421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Leaf with solid fill">
            <a:extLst>
              <a:ext uri="{FF2B5EF4-FFF2-40B4-BE49-F238E27FC236}">
                <a16:creationId xmlns:a16="http://schemas.microsoft.com/office/drawing/2014/main" id="{78440185-7164-1B5F-5EAB-EB37B77A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-16213" y="-30162"/>
            <a:ext cx="1600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DE628-11C2-FE31-A972-2BAD31398520}"/>
              </a:ext>
            </a:extLst>
          </p:cNvPr>
          <p:cNvSpPr txBox="1"/>
          <p:nvPr/>
        </p:nvSpPr>
        <p:spPr>
          <a:xfrm>
            <a:off x="705568" y="455174"/>
            <a:ext cx="5695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gency FB" panose="020B0503020202020204" pitchFamily="34" charset="0"/>
              </a:rPr>
              <a:t>25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ptos Narrow" panose="020B0004020202020204" pitchFamily="34" charset="0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24166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F4DFC-A032-84D4-4B75-1F258B108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5462AE-F331-3E94-E2DB-13B78060697C}"/>
              </a:ext>
            </a:extLst>
          </p:cNvPr>
          <p:cNvSpPr/>
          <p:nvPr/>
        </p:nvSpPr>
        <p:spPr>
          <a:xfrm>
            <a:off x="152400" y="1431585"/>
            <a:ext cx="8839198" cy="625815"/>
          </a:xfrm>
          <a:prstGeom prst="rect">
            <a:avLst/>
          </a:prstGeom>
          <a:solidFill>
            <a:srgbClr val="CDFFE4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D52FF-97DE-17A2-E3AD-0F40E7DB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Kudzu vs. Base Level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FE0B3-B4D8-4934-F9EE-A5A313BEA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094" y="1385547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Basic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B18F3-A13F-8EAC-BAB0-FC7EF4CF57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Fees and fines: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Processing: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“Good faith effort” to begin processing in 24 hours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Shipping: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ASAP, generally within 2 days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 loan period: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8 weeks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Subject to recall</a:t>
            </a:r>
          </a:p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C793B0-C9E4-28AA-9618-58A650BC6D0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Fees and fines: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Processing: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Priority, within 24 hours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Shipping: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Within 24 hours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 loan period: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6 weeks, with a 2-week renewal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Subject to recall</a:t>
            </a:r>
          </a:p>
          <a:p>
            <a:pPr marL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Lenders of first resort</a:t>
            </a:r>
          </a:p>
          <a:p>
            <a:pPr marL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Consideration of requests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394C0-85BD-E912-AC79-5A376A77C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3131" y="13716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Kudzu</a:t>
            </a:r>
          </a:p>
        </p:txBody>
      </p:sp>
      <p:pic>
        <p:nvPicPr>
          <p:cNvPr id="10" name="Content Placeholder 4" descr="Leaf with solid fill">
            <a:extLst>
              <a:ext uri="{FF2B5EF4-FFF2-40B4-BE49-F238E27FC236}">
                <a16:creationId xmlns:a16="http://schemas.microsoft.com/office/drawing/2014/main" id="{E2CA3D7C-0A4A-5985-C237-171960E3C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791200" y="1592603"/>
            <a:ext cx="395079" cy="43270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5CB670-E9BF-1F62-68B8-5688E515B662}"/>
              </a:ext>
            </a:extLst>
          </p:cNvPr>
          <p:cNvCxnSpPr/>
          <p:nvPr/>
        </p:nvCxnSpPr>
        <p:spPr>
          <a:xfrm>
            <a:off x="4572000" y="1638641"/>
            <a:ext cx="0" cy="506695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85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9302-EF6D-8A2C-3683-F3E33B42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Kudzu Usage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E9276B3-FDF7-BCD2-14F7-4CD45F491DE7}"/>
              </a:ext>
            </a:extLst>
          </p:cNvPr>
          <p:cNvGrpSpPr/>
          <p:nvPr/>
        </p:nvGrpSpPr>
        <p:grpSpPr>
          <a:xfrm>
            <a:off x="457200" y="570707"/>
            <a:ext cx="838200" cy="914400"/>
            <a:chOff x="20540" y="-281852"/>
            <a:chExt cx="2027238" cy="20272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55F895-1549-5057-3F64-116619787BF3}"/>
                </a:ext>
              </a:extLst>
            </p:cNvPr>
            <p:cNvSpPr txBox="1"/>
            <p:nvPr/>
          </p:nvSpPr>
          <p:spPr>
            <a:xfrm>
              <a:off x="914399" y="332790"/>
              <a:ext cx="721591" cy="65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Aptos Narrow" panose="020B0004020202020204" pitchFamily="34" charset="0"/>
                </a:rPr>
                <a:t>YEARS</a:t>
              </a:r>
            </a:p>
          </p:txBody>
        </p:sp>
        <p:pic>
          <p:nvPicPr>
            <p:cNvPr id="7" name="Content Placeholder 4" descr="Leaf with solid fill">
              <a:extLst>
                <a:ext uri="{FF2B5EF4-FFF2-40B4-BE49-F238E27FC236}">
                  <a16:creationId xmlns:a16="http://schemas.microsoft.com/office/drawing/2014/main" id="{DF357FD2-D56D-37D2-A085-79BBABC0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20540" y="-281852"/>
              <a:ext cx="2027238" cy="202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F839CA-1468-9DFF-46E5-5DD64D5DD49C}"/>
                </a:ext>
              </a:extLst>
            </p:cNvPr>
            <p:cNvSpPr txBox="1"/>
            <p:nvPr/>
          </p:nvSpPr>
          <p:spPr>
            <a:xfrm>
              <a:off x="934940" y="279538"/>
              <a:ext cx="721590" cy="6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endParaRPr lang="en-US" sz="400" dirty="0">
                <a:solidFill>
                  <a:schemeClr val="bg1"/>
                </a:solidFill>
                <a:latin typeface="Aptos Narrow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95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95608-A31A-972D-9DE2-8438FC35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B6945-A93E-1E34-650E-AB8B0FEB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pic>
        <p:nvPicPr>
          <p:cNvPr id="4" name="Picture 6" descr="NEW_ASERL_Logo">
            <a:extLst>
              <a:ext uri="{FF2B5EF4-FFF2-40B4-BE49-F238E27FC236}">
                <a16:creationId xmlns:a16="http://schemas.microsoft.com/office/drawing/2014/main" id="{F3FA385C-3D7A-F3FC-8830-7030457A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DFEE2A-44EB-34F1-DF9D-7DAE2A777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We’re looking at how we can best support ASERL libraries in resource sharing.</a:t>
            </a:r>
          </a:p>
          <a:p>
            <a:endParaRPr lang="en-US" dirty="0"/>
          </a:p>
          <a:p>
            <a:r>
              <a:rPr lang="en-US" dirty="0"/>
              <a:t>Kudzu has been one piece of our program; we would like to consider if changes would allow us to use it more effectively.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4F1A11-0D7D-F1AE-1F95-E390401AB156}"/>
              </a:ext>
            </a:extLst>
          </p:cNvPr>
          <p:cNvGrpSpPr/>
          <p:nvPr/>
        </p:nvGrpSpPr>
        <p:grpSpPr>
          <a:xfrm>
            <a:off x="533400" y="388938"/>
            <a:ext cx="838200" cy="914400"/>
            <a:chOff x="20540" y="-281852"/>
            <a:chExt cx="2027238" cy="20272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359652-4E0F-D979-0AF2-79FC9BC8C5C6}"/>
                </a:ext>
              </a:extLst>
            </p:cNvPr>
            <p:cNvSpPr txBox="1"/>
            <p:nvPr/>
          </p:nvSpPr>
          <p:spPr>
            <a:xfrm>
              <a:off x="914399" y="332790"/>
              <a:ext cx="721591" cy="65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Aptos Narrow" panose="020B0004020202020204" pitchFamily="34" charset="0"/>
                </a:rPr>
                <a:t>YEARS</a:t>
              </a:r>
            </a:p>
          </p:txBody>
        </p:sp>
        <p:pic>
          <p:nvPicPr>
            <p:cNvPr id="13" name="Content Placeholder 4" descr="Leaf with solid fill">
              <a:extLst>
                <a:ext uri="{FF2B5EF4-FFF2-40B4-BE49-F238E27FC236}">
                  <a16:creationId xmlns:a16="http://schemas.microsoft.com/office/drawing/2014/main" id="{C7A831EC-85CE-9489-2DFE-3910C5A7E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20540" y="-281852"/>
              <a:ext cx="2027238" cy="202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C245B7-37B9-28C4-F3F2-9C1B0E05DA7D}"/>
                </a:ext>
              </a:extLst>
            </p:cNvPr>
            <p:cNvSpPr txBox="1"/>
            <p:nvPr/>
          </p:nvSpPr>
          <p:spPr>
            <a:xfrm>
              <a:off x="934940" y="279538"/>
              <a:ext cx="721590" cy="6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endParaRPr lang="en-US" sz="400" dirty="0">
                <a:solidFill>
                  <a:schemeClr val="bg1"/>
                </a:solidFill>
                <a:latin typeface="Aptos Narrow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89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B14-CF8F-1EDA-3318-79B59961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do you handle Kudzu transactions?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A81A-C02E-C7D3-E597-E142A315C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r>
              <a:rPr lang="en-US" dirty="0"/>
              <a:t>Do you treat requests from Kudzu institutions differently from non-Kudzu ASERL libraries?</a:t>
            </a:r>
          </a:p>
          <a:p>
            <a:endParaRPr lang="en-US" dirty="0"/>
          </a:p>
          <a:p>
            <a:r>
              <a:rPr lang="en-US" dirty="0"/>
              <a:t>When you send transactions to Kudzu libraries, do you routinely indicate that you are a Kudzu library?</a:t>
            </a:r>
          </a:p>
          <a:p>
            <a:endParaRPr lang="en-US" dirty="0"/>
          </a:p>
          <a:p>
            <a:r>
              <a:rPr lang="en-US" dirty="0"/>
              <a:t>Does Kudzu currently work for you?</a:t>
            </a:r>
          </a:p>
        </p:txBody>
      </p:sp>
      <p:pic>
        <p:nvPicPr>
          <p:cNvPr id="8" name="Picture 6" descr="NEW_ASERL_Logo">
            <a:extLst>
              <a:ext uri="{FF2B5EF4-FFF2-40B4-BE49-F238E27FC236}">
                <a16:creationId xmlns:a16="http://schemas.microsoft.com/office/drawing/2014/main" id="{B8B8ECF2-DCFC-E4F0-3D20-613E6E07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6E6D87-4E57-4BB0-ECC2-AC6884109BA9}"/>
              </a:ext>
            </a:extLst>
          </p:cNvPr>
          <p:cNvGrpSpPr/>
          <p:nvPr/>
        </p:nvGrpSpPr>
        <p:grpSpPr>
          <a:xfrm>
            <a:off x="457200" y="570707"/>
            <a:ext cx="838200" cy="914400"/>
            <a:chOff x="20540" y="-281852"/>
            <a:chExt cx="2027238" cy="20272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B78AB2-86F5-F140-42CC-2FC348ABAF4C}"/>
                </a:ext>
              </a:extLst>
            </p:cNvPr>
            <p:cNvSpPr txBox="1"/>
            <p:nvPr/>
          </p:nvSpPr>
          <p:spPr>
            <a:xfrm>
              <a:off x="914399" y="332790"/>
              <a:ext cx="721591" cy="65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Aptos Narrow" panose="020B0004020202020204" pitchFamily="34" charset="0"/>
                </a:rPr>
                <a:t>YEARS</a:t>
              </a:r>
            </a:p>
          </p:txBody>
        </p:sp>
        <p:pic>
          <p:nvPicPr>
            <p:cNvPr id="11" name="Content Placeholder 4" descr="Leaf with solid fill">
              <a:extLst>
                <a:ext uri="{FF2B5EF4-FFF2-40B4-BE49-F238E27FC236}">
                  <a16:creationId xmlns:a16="http://schemas.microsoft.com/office/drawing/2014/main" id="{81365607-7FBF-D95F-17DF-A7F8499A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20540" y="-281852"/>
              <a:ext cx="2027238" cy="202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1F55AC-C31C-3796-276A-C70A94958142}"/>
                </a:ext>
              </a:extLst>
            </p:cNvPr>
            <p:cNvSpPr txBox="1"/>
            <p:nvPr/>
          </p:nvSpPr>
          <p:spPr>
            <a:xfrm>
              <a:off x="934940" y="279538"/>
              <a:ext cx="721590" cy="6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25</a:t>
              </a:r>
            </a:p>
            <a:p>
              <a:pPr algn="ctr"/>
              <a:endParaRPr lang="en-US" sz="400" dirty="0">
                <a:solidFill>
                  <a:schemeClr val="bg1"/>
                </a:solidFill>
                <a:latin typeface="Aptos Narrow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81092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F315B27EBDF448AAC95835E4477B8" ma:contentTypeVersion="13" ma:contentTypeDescription="Create a new document." ma:contentTypeScope="" ma:versionID="55d72afad600766650ef970bc7761988">
  <xsd:schema xmlns:xsd="http://www.w3.org/2001/XMLSchema" xmlns:xs="http://www.w3.org/2001/XMLSchema" xmlns:p="http://schemas.microsoft.com/office/2006/metadata/properties" xmlns:ns2="4f4b773f-4544-4a0a-82fa-22f0b4f22e39" xmlns:ns3="7d074836-eb4a-42aa-9b3d-ce442ead35d8" targetNamespace="http://schemas.microsoft.com/office/2006/metadata/properties" ma:root="true" ma:fieldsID="9d9296e25b19f83e5227bd93a1da8f62" ns2:_="" ns3:_="">
    <xsd:import namespace="4f4b773f-4544-4a0a-82fa-22f0b4f22e39"/>
    <xsd:import namespace="7d074836-eb4a-42aa-9b3d-ce442ead35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b773f-4544-4a0a-82fa-22f0b4f22e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92fa3da-db31-45ba-92de-38f16e295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74836-eb4a-42aa-9b3d-ce442ead35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612b4a2-c8e8-40eb-b8e3-4e503336decc}" ma:internalName="TaxCatchAll" ma:showField="CatchAllData" ma:web="7d074836-eb4a-42aa-9b3d-ce442ead35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d074836-eb4a-42aa-9b3d-ce442ead35d8">
      <UserInfo>
        <DisplayName/>
        <AccountId xsi:nil="true"/>
        <AccountType/>
      </UserInfo>
    </SharedWithUsers>
    <TaxCatchAll xmlns="7d074836-eb4a-42aa-9b3d-ce442ead35d8" xsi:nil="true"/>
    <lcf76f155ced4ddcb4097134ff3c332f xmlns="4f4b773f-4544-4a0a-82fa-22f0b4f22e3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A61622-6B4B-42CD-A183-2D19601EB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4b773f-4544-4a0a-82fa-22f0b4f22e39"/>
    <ds:schemaRef ds:uri="7d074836-eb4a-42aa-9b3d-ce442ead35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9954A1-298F-4B7B-A3FB-E3289C6E463A}">
  <ds:schemaRefs>
    <ds:schemaRef ds:uri="7d074836-eb4a-42aa-9b3d-ce442ead35d8"/>
    <ds:schemaRef ds:uri="4f4b773f-4544-4a0a-82fa-22f0b4f22e39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4195D3-5B9C-4D7E-9085-C9F8900CED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13704</TotalTime>
  <Words>457</Words>
  <Application>Microsoft Office PowerPoint</Application>
  <PresentationFormat>On-screen Show (4:3)</PresentationFormat>
  <Paragraphs>124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Agency FB</vt:lpstr>
      <vt:lpstr>Aptos</vt:lpstr>
      <vt:lpstr>Aptos Display</vt:lpstr>
      <vt:lpstr>Aptos Narrow</vt:lpstr>
      <vt:lpstr>Arial</vt:lpstr>
      <vt:lpstr>Calibri</vt:lpstr>
      <vt:lpstr>Default Design</vt:lpstr>
      <vt:lpstr>Office Theme</vt:lpstr>
      <vt:lpstr>ASERL Kudzu Ops</vt:lpstr>
      <vt:lpstr>Expectations for Participation</vt:lpstr>
      <vt:lpstr>Kudzu: A Brief History</vt:lpstr>
      <vt:lpstr>Who’s in Kudzu?</vt:lpstr>
      <vt:lpstr>Who’s Not?</vt:lpstr>
      <vt:lpstr>Kudzu vs. Base Level Service</vt:lpstr>
      <vt:lpstr>Kudzu Usage Overview</vt:lpstr>
      <vt:lpstr>What Next?</vt:lpstr>
      <vt:lpstr>How do you handle Kudzu transactions?</vt:lpstr>
      <vt:lpstr>POLL: </vt:lpstr>
      <vt:lpstr>What would you like to see?</vt:lpstr>
      <vt:lpstr>POLL:</vt:lpstr>
      <vt:lpstr>End of Presentation slide</vt:lpstr>
    </vt:vector>
  </TitlesOfParts>
  <Company>SOLINET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Primary Source Collections to Support Diversity, Equity, and Inclusion in Publishing, Teaching, and Learning April 13, 2022</dc:title>
  <dc:creator>burger</dc:creator>
  <cp:lastModifiedBy>Crist, Rebecca</cp:lastModifiedBy>
  <cp:revision>232</cp:revision>
  <cp:lastPrinted>2024-05-22T13:14:52Z</cp:lastPrinted>
  <dcterms:created xsi:type="dcterms:W3CDTF">2009-04-21T15:00:57Z</dcterms:created>
  <dcterms:modified xsi:type="dcterms:W3CDTF">2025-02-21T17:26:56Z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0x0101002D7F315B27EBDF448AAC95835E4477B8</vt:lpwstr>
  </property>
  <property fmtid="{D5CDD505-2E9C-101B-9397-08002B2CF9AE}" pid="3" name="Order">
    <vt:r8>5482500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